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g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6A8B4-7C05-40D5-93B1-5A2D70A77B57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4E13C12-98F7-458D-B19B-5DA3612592F5}">
      <dgm:prSet phldrT="[Text]"/>
      <dgm:spPr/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Wie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4A1F724E-E114-47BA-B824-F308F6B34A23}" type="parTrans" cxnId="{95089FB9-9C1E-4145-9B61-E340AC180CF7}">
      <dgm:prSet/>
      <dgm:spPr/>
      <dgm:t>
        <a:bodyPr/>
        <a:lstStyle/>
        <a:p>
          <a:endParaRPr lang="nl-BE"/>
        </a:p>
      </dgm:t>
    </dgm:pt>
    <dgm:pt modelId="{D37529D6-4A13-4EF5-9174-143ABBF3C160}" type="sibTrans" cxnId="{95089FB9-9C1E-4145-9B61-E340AC180CF7}">
      <dgm:prSet/>
      <dgm:spPr/>
      <dgm:t>
        <a:bodyPr/>
        <a:lstStyle/>
        <a:p>
          <a:endParaRPr lang="nl-BE"/>
        </a:p>
      </dgm:t>
    </dgm:pt>
    <dgm:pt modelId="{0D60A79F-D087-4E7B-AB21-F9228FBDF5E1}">
      <dgm:prSet phldrT="[Text]" custT="1"/>
      <dgm:spPr/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ICT-</a:t>
          </a:r>
          <a:r>
            <a:rPr lang="en-GB" sz="2400" dirty="0" err="1" smtClean="0">
              <a:latin typeface="Arial Rounded MT Bold" panose="020F0704030504030204" pitchFamily="34" charset="0"/>
            </a:rPr>
            <a:t>Dienstverlening</a:t>
          </a:r>
          <a:endParaRPr lang="en-GB" sz="2400" dirty="0" smtClean="0">
            <a:latin typeface="Arial Rounded MT Bold" panose="020F0704030504030204" pitchFamily="34" charset="0"/>
          </a:endParaRPr>
        </a:p>
        <a:p>
          <a:r>
            <a:rPr lang="en-GB" sz="2400" dirty="0" smtClean="0">
              <a:latin typeface="Arial Rounded MT Bold" panose="020F0704030504030204" pitchFamily="34" charset="0"/>
            </a:rPr>
            <a:t>Project-</a:t>
          </a:r>
          <a:r>
            <a:rPr lang="en-GB" sz="2400" dirty="0" err="1" smtClean="0">
              <a:latin typeface="Arial Rounded MT Bold" panose="020F0704030504030204" pitchFamily="34" charset="0"/>
            </a:rPr>
            <a:t>ontwikkeling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87B73BBD-0167-4D9B-A632-87674B7C6E22}" type="parTrans" cxnId="{35370B04-BB65-48E2-9B7A-A181C43E1985}">
      <dgm:prSet/>
      <dgm:spPr/>
      <dgm:t>
        <a:bodyPr/>
        <a:lstStyle/>
        <a:p>
          <a:endParaRPr lang="nl-BE"/>
        </a:p>
      </dgm:t>
    </dgm:pt>
    <dgm:pt modelId="{42BFD4D6-39C7-4782-B626-456AE045A680}" type="sibTrans" cxnId="{35370B04-BB65-48E2-9B7A-A181C43E1985}">
      <dgm:prSet/>
      <dgm:spPr/>
      <dgm:t>
        <a:bodyPr/>
        <a:lstStyle/>
        <a:p>
          <a:endParaRPr lang="nl-BE"/>
        </a:p>
      </dgm:t>
    </dgm:pt>
    <dgm:pt modelId="{0680C520-FB2A-45B0-AFE7-D11C917B37C6}">
      <dgm:prSet phldrT="[Text]"/>
      <dgm:spPr/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Waar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EBAE5E48-5EC1-4BEB-959B-2FCA46D4D595}" type="parTrans" cxnId="{FF400D57-5050-4E90-B1C9-16E3202735A2}">
      <dgm:prSet/>
      <dgm:spPr/>
      <dgm:t>
        <a:bodyPr/>
        <a:lstStyle/>
        <a:p>
          <a:endParaRPr lang="nl-BE"/>
        </a:p>
      </dgm:t>
    </dgm:pt>
    <dgm:pt modelId="{A0C1E282-586A-4972-A6AD-EE4514C19733}" type="sibTrans" cxnId="{FF400D57-5050-4E90-B1C9-16E3202735A2}">
      <dgm:prSet/>
      <dgm:spPr/>
      <dgm:t>
        <a:bodyPr/>
        <a:lstStyle/>
        <a:p>
          <a:endParaRPr lang="nl-BE"/>
        </a:p>
      </dgm:t>
    </dgm:pt>
    <dgm:pt modelId="{044687B0-0E7C-4DB2-B65B-3468F60F1E16}">
      <dgm:prSet phldrT="[Text]" custT="1"/>
      <dgm:spPr/>
      <dgm:t>
        <a:bodyPr/>
        <a:lstStyle/>
        <a:p>
          <a:r>
            <a:rPr lang="en-GB" sz="2400" dirty="0" err="1" smtClean="0"/>
            <a:t>Antwerpen</a:t>
          </a:r>
          <a:endParaRPr lang="nl-BE" sz="2400" dirty="0"/>
        </a:p>
      </dgm:t>
    </dgm:pt>
    <dgm:pt modelId="{E4D3823F-138C-403C-B8CB-D26027FF5718}" type="parTrans" cxnId="{5E150BF8-1A83-40D2-94D8-13B31565072D}">
      <dgm:prSet/>
      <dgm:spPr/>
      <dgm:t>
        <a:bodyPr/>
        <a:lstStyle/>
        <a:p>
          <a:endParaRPr lang="nl-BE"/>
        </a:p>
      </dgm:t>
    </dgm:pt>
    <dgm:pt modelId="{361BCA6D-C8F2-4D05-89A8-707DBFE20A77}" type="sibTrans" cxnId="{5E150BF8-1A83-40D2-94D8-13B31565072D}">
      <dgm:prSet/>
      <dgm:spPr/>
      <dgm:t>
        <a:bodyPr/>
        <a:lstStyle/>
        <a:p>
          <a:endParaRPr lang="nl-BE"/>
        </a:p>
      </dgm:t>
    </dgm:pt>
    <dgm:pt modelId="{220401E9-CAAE-41D1-97A8-C7D3BF4942B8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Wat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doet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FFDA8410-A4A7-475E-9972-8FC41587AE36}" type="parTrans" cxnId="{AF98A814-5073-4AC0-8275-4BC70A0FE1D1}">
      <dgm:prSet/>
      <dgm:spPr/>
      <dgm:t>
        <a:bodyPr/>
        <a:lstStyle/>
        <a:p>
          <a:endParaRPr lang="nl-BE"/>
        </a:p>
      </dgm:t>
    </dgm:pt>
    <dgm:pt modelId="{0FF7F761-2EA0-43DA-9831-B26F6F825DC0}" type="sibTrans" cxnId="{AF98A814-5073-4AC0-8275-4BC70A0FE1D1}">
      <dgm:prSet/>
      <dgm:spPr/>
      <dgm:t>
        <a:bodyPr/>
        <a:lstStyle/>
        <a:p>
          <a:endParaRPr lang="nl-BE"/>
        </a:p>
      </dgm:t>
    </dgm:pt>
    <dgm:pt modelId="{D85F8E37-EEA7-4166-AD9B-3717F5E631D4}">
      <dgm:prSet phldrT="[Text]" custT="1"/>
      <dgm:spPr/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Stad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Antwerpen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A5242A99-4F3B-45F4-9ECF-A221FCAB664B}" type="sibTrans" cxnId="{378C86B3-82ED-4786-864D-C77D25AA87FF}">
      <dgm:prSet/>
      <dgm:spPr/>
      <dgm:t>
        <a:bodyPr/>
        <a:lstStyle/>
        <a:p>
          <a:endParaRPr lang="nl-BE"/>
        </a:p>
      </dgm:t>
    </dgm:pt>
    <dgm:pt modelId="{C0EF4D1F-4923-4A94-8E20-DC139EF86730}" type="parTrans" cxnId="{378C86B3-82ED-4786-864D-C77D25AA87FF}">
      <dgm:prSet/>
      <dgm:spPr/>
      <dgm:t>
        <a:bodyPr/>
        <a:lstStyle/>
        <a:p>
          <a:endParaRPr lang="nl-BE"/>
        </a:p>
      </dgm:t>
    </dgm:pt>
    <dgm:pt modelId="{8D3680CB-C0C5-41DF-AC12-5182053E419F}">
      <dgm:prSet phldrT="[Text]" custT="1"/>
      <dgm:spPr/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De </a:t>
          </a:r>
          <a:r>
            <a:rPr lang="en-GB" sz="2400" dirty="0" err="1" smtClean="0">
              <a:latin typeface="Arial Rounded MT Bold" panose="020F0704030504030204" pitchFamily="34" charset="0"/>
            </a:rPr>
            <a:t>lokale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Politie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Antwerpen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DCBCED26-661D-45A1-93D9-1FC27D44EC0C}" type="parTrans" cxnId="{33A59F9B-EB70-4E69-867B-B40BE94AF155}">
      <dgm:prSet/>
      <dgm:spPr/>
      <dgm:t>
        <a:bodyPr/>
        <a:lstStyle/>
        <a:p>
          <a:endParaRPr lang="nl-BE"/>
        </a:p>
      </dgm:t>
    </dgm:pt>
    <dgm:pt modelId="{FCC50743-7F46-4E2E-95DC-F69BA9E84981}" type="sibTrans" cxnId="{33A59F9B-EB70-4E69-867B-B40BE94AF155}">
      <dgm:prSet/>
      <dgm:spPr/>
      <dgm:t>
        <a:bodyPr/>
        <a:lstStyle/>
        <a:p>
          <a:endParaRPr lang="nl-BE"/>
        </a:p>
      </dgm:t>
    </dgm:pt>
    <dgm:pt modelId="{684D6ED0-8E55-42FF-A7D9-EFE85D2FDFDA}">
      <dgm:prSet phldrT="[Text]" custT="1"/>
      <dgm:spPr/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OCMW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5988B990-1C5E-4A0C-8F63-32AC8C9EBD0F}" type="parTrans" cxnId="{02F41EE3-9A26-49BA-9D62-B5104FAEF9C4}">
      <dgm:prSet/>
      <dgm:spPr/>
      <dgm:t>
        <a:bodyPr/>
        <a:lstStyle/>
        <a:p>
          <a:endParaRPr lang="nl-BE"/>
        </a:p>
      </dgm:t>
    </dgm:pt>
    <dgm:pt modelId="{CC0C8442-BF9D-42E7-8EC7-A9E83CFF4EE7}" type="sibTrans" cxnId="{02F41EE3-9A26-49BA-9D62-B5104FAEF9C4}">
      <dgm:prSet/>
      <dgm:spPr/>
      <dgm:t>
        <a:bodyPr/>
        <a:lstStyle/>
        <a:p>
          <a:endParaRPr lang="nl-BE"/>
        </a:p>
      </dgm:t>
    </dgm:pt>
    <dgm:pt modelId="{8E629556-C4D1-4372-ACB3-03466462232D}">
      <dgm:prSet phldrT="[Text]" custT="1"/>
      <dgm:spPr/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Scholen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79BEE84E-74F8-49FF-8D11-2BEB20BB2B50}" type="parTrans" cxnId="{24D2EFCE-645B-4C5F-88D5-AC079D4B9C1A}">
      <dgm:prSet/>
      <dgm:spPr/>
      <dgm:t>
        <a:bodyPr/>
        <a:lstStyle/>
        <a:p>
          <a:endParaRPr lang="nl-BE"/>
        </a:p>
      </dgm:t>
    </dgm:pt>
    <dgm:pt modelId="{B884EB5A-471A-4818-8D44-9BB292B34EFF}" type="sibTrans" cxnId="{24D2EFCE-645B-4C5F-88D5-AC079D4B9C1A}">
      <dgm:prSet/>
      <dgm:spPr/>
      <dgm:t>
        <a:bodyPr/>
        <a:lstStyle/>
        <a:p>
          <a:endParaRPr lang="nl-BE"/>
        </a:p>
      </dgm:t>
    </dgm:pt>
    <dgm:pt modelId="{248171A0-3DE6-4F29-9786-FE6A642A0D3E}">
      <dgm:prSet phldrT="[Text]" custT="1"/>
      <dgm:spPr/>
      <dgm:t>
        <a:bodyPr/>
        <a:lstStyle/>
        <a:p>
          <a:r>
            <a:rPr lang="en-GB" sz="2400" dirty="0" smtClean="0">
              <a:latin typeface="Arial Rounded MT Bold" panose="020F0704030504030204" pitchFamily="34" charset="0"/>
            </a:rPr>
            <a:t>…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0C5FFD97-E80D-428A-9D88-CFE6F77110D9}" type="parTrans" cxnId="{53B3F9AA-5A38-4E54-94F7-DD5B13C530D0}">
      <dgm:prSet/>
      <dgm:spPr/>
      <dgm:t>
        <a:bodyPr/>
        <a:lstStyle/>
        <a:p>
          <a:endParaRPr lang="nl-BE"/>
        </a:p>
      </dgm:t>
    </dgm:pt>
    <dgm:pt modelId="{0F9CA049-C172-418F-A6E1-6FCD339280BF}" type="sibTrans" cxnId="{53B3F9AA-5A38-4E54-94F7-DD5B13C530D0}">
      <dgm:prSet/>
      <dgm:spPr/>
      <dgm:t>
        <a:bodyPr/>
        <a:lstStyle/>
        <a:p>
          <a:endParaRPr lang="nl-BE"/>
        </a:p>
      </dgm:t>
    </dgm:pt>
    <dgm:pt modelId="{527C105E-9B44-4BB3-93CE-93D1FBBBC0C9}">
      <dgm:prSet phldrT="[Text]" custT="1"/>
      <dgm:spPr/>
      <dgm:t>
        <a:bodyPr/>
        <a:lstStyle/>
        <a:p>
          <a:r>
            <a:rPr lang="en-GB" sz="2400" dirty="0" smtClean="0"/>
            <a:t>Gent</a:t>
          </a:r>
          <a:endParaRPr lang="nl-BE" sz="2400" dirty="0"/>
        </a:p>
      </dgm:t>
    </dgm:pt>
    <dgm:pt modelId="{3DB7E844-C804-43DC-A72F-335A4DCCC049}" type="parTrans" cxnId="{BBC2A36E-0D65-4E5A-86AD-50A18E028A8F}">
      <dgm:prSet/>
      <dgm:spPr/>
      <dgm:t>
        <a:bodyPr/>
        <a:lstStyle/>
        <a:p>
          <a:endParaRPr lang="nl-BE"/>
        </a:p>
      </dgm:t>
    </dgm:pt>
    <dgm:pt modelId="{683A2490-1693-48B1-B233-9271773761EE}" type="sibTrans" cxnId="{BBC2A36E-0D65-4E5A-86AD-50A18E028A8F}">
      <dgm:prSet/>
      <dgm:spPr/>
      <dgm:t>
        <a:bodyPr/>
        <a:lstStyle/>
        <a:p>
          <a:endParaRPr lang="nl-BE"/>
        </a:p>
      </dgm:t>
    </dgm:pt>
    <dgm:pt modelId="{3C25A451-661C-4CBA-87A2-C6F25AA8060B}" type="pres">
      <dgm:prSet presAssocID="{9A46A8B4-7C05-40D5-93B1-5A2D70A77B5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nl-BE"/>
        </a:p>
      </dgm:t>
    </dgm:pt>
    <dgm:pt modelId="{44F34DB5-739A-4DB4-943D-F5949F626714}" type="pres">
      <dgm:prSet presAssocID="{04E13C12-98F7-458D-B19B-5DA3612592F5}" presName="composite" presStyleCnt="0"/>
      <dgm:spPr/>
    </dgm:pt>
    <dgm:pt modelId="{A61D3707-F3D1-49FA-B15D-ECBC6724D5E9}" type="pres">
      <dgm:prSet presAssocID="{04E13C12-98F7-458D-B19B-5DA3612592F5}" presName="ParentText" presStyleLbl="node1" presStyleIdx="0" presStyleCnt="3" custLinFactY="200000" custLinFactNeighborX="-44559" custLinFactNeighborY="2935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529F91D-F14D-465E-9D82-D29BEB1A8524}" type="pres">
      <dgm:prSet presAssocID="{04E13C12-98F7-458D-B19B-5DA3612592F5}" presName="Image" presStyleLbl="bgImgPlace1" presStyleIdx="0" presStyleCnt="3" custLinFactNeighborX="-44559" custLinFactNeighborY="849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  <dgm:t>
        <a:bodyPr/>
        <a:lstStyle/>
        <a:p>
          <a:endParaRPr lang="nl-BE"/>
        </a:p>
      </dgm:t>
    </dgm:pt>
    <dgm:pt modelId="{3A9870CF-6CA6-4AC6-A0F9-91A898CB8EBF}" type="pres">
      <dgm:prSet presAssocID="{04E13C12-98F7-458D-B19B-5DA3612592F5}" presName="ChildText" presStyleLbl="fgAcc1" presStyleIdx="0" presStyleCnt="3" custScaleX="302009" custScaleY="157849" custLinFactY="100000" custLinFactNeighborX="-82604" custLinFactNeighborY="1708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911CC6C-CB06-474D-8D41-CEAEF5691EC5}" type="pres">
      <dgm:prSet presAssocID="{D37529D6-4A13-4EF5-9174-143ABBF3C160}" presName="sibTrans" presStyleCnt="0"/>
      <dgm:spPr/>
    </dgm:pt>
    <dgm:pt modelId="{E629F846-EBEA-4D28-844D-BFBCE2D9720F}" type="pres">
      <dgm:prSet presAssocID="{0680C520-FB2A-45B0-AFE7-D11C917B37C6}" presName="composite" presStyleCnt="0"/>
      <dgm:spPr/>
    </dgm:pt>
    <dgm:pt modelId="{9B8C863D-DF9D-4CFA-B61B-6F247896E42A}" type="pres">
      <dgm:prSet presAssocID="{0680C520-FB2A-45B0-AFE7-D11C917B37C6}" presName="ParentText" presStyleLbl="node1" presStyleIdx="1" presStyleCnt="3" custLinFactX="-16207" custLinFactY="100000" custLinFactNeighborX="-100000" custLinFactNeighborY="1309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F63507AB-A3B8-4D20-AA3B-22F82FCA3B59}" type="pres">
      <dgm:prSet presAssocID="{0680C520-FB2A-45B0-AFE7-D11C917B37C6}" presName="Image" presStyleLbl="bgImgPlace1" presStyleIdx="1" presStyleCnt="3" custLinFactX="-16207" custLinFactNeighborX="-100000" custLinFactNeighborY="3976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88D2212D-9375-4CB9-8D9A-BD247BC93241}" type="pres">
      <dgm:prSet presAssocID="{0680C520-FB2A-45B0-AFE7-D11C917B37C6}" presName="ChildText" presStyleLbl="fgAcc1" presStyleIdx="1" presStyleCnt="3" custScaleX="155394" custLinFactX="-100000" custLinFactY="57775" custLinFactNeighborX="-17875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7280F791-E4B8-48EA-A591-C3D2F3D2F044}" type="pres">
      <dgm:prSet presAssocID="{A0C1E282-586A-4972-A6AD-EE4514C19733}" presName="sibTrans" presStyleCnt="0"/>
      <dgm:spPr/>
    </dgm:pt>
    <dgm:pt modelId="{633AA3B3-278E-452C-9A26-C027E8A032B9}" type="pres">
      <dgm:prSet presAssocID="{220401E9-CAAE-41D1-97A8-C7D3BF4942B8}" presName="composite" presStyleCnt="0"/>
      <dgm:spPr/>
    </dgm:pt>
    <dgm:pt modelId="{CD87F514-864C-41C3-9AFC-D92A7DB97FD6}" type="pres">
      <dgm:prSet presAssocID="{220401E9-CAAE-41D1-97A8-C7D3BF4942B8}" presName="ParentText" presStyleLbl="node1" presStyleIdx="2" presStyleCnt="3" custLinFactX="18536" custLinFactY="-382532" custLinFactNeighborX="100000" custLinFactNeighborY="-4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10D4BA1-7E39-4348-BEC3-6DFF08B494DE}" type="pres">
      <dgm:prSet presAssocID="{220401E9-CAAE-41D1-97A8-C7D3BF4942B8}" presName="Image" presStyleLbl="bgImgPlace1" presStyleIdx="2" presStyleCnt="3" custLinFactX="18536" custLinFactY="-34750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A0339C7A-5257-4817-A26F-A0B5DB6A8B1B}" type="pres">
      <dgm:prSet presAssocID="{220401E9-CAAE-41D1-97A8-C7D3BF4942B8}" presName="ChildText" presStyleLbl="fgAcc1" presStyleIdx="2" presStyleCnt="3" custScaleX="190908" custScaleY="227557" custLinFactX="100000" custLinFactNeighborX="163586" custLinFactNeighborY="-728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AF98A814-5073-4AC0-8275-4BC70A0FE1D1}" srcId="{9A46A8B4-7C05-40D5-93B1-5A2D70A77B57}" destId="{220401E9-CAAE-41D1-97A8-C7D3BF4942B8}" srcOrd="2" destOrd="0" parTransId="{FFDA8410-A4A7-475E-9972-8FC41587AE36}" sibTransId="{0FF7F761-2EA0-43DA-9831-B26F6F825DC0}"/>
    <dgm:cxn modelId="{24D2EFCE-645B-4C5F-88D5-AC079D4B9C1A}" srcId="{220401E9-CAAE-41D1-97A8-C7D3BF4942B8}" destId="{8E629556-C4D1-4372-ACB3-03466462232D}" srcOrd="3" destOrd="0" parTransId="{79BEE84E-74F8-49FF-8D11-2BEB20BB2B50}" sibTransId="{B884EB5A-471A-4818-8D44-9BB292B34EFF}"/>
    <dgm:cxn modelId="{378C86B3-82ED-4786-864D-C77D25AA87FF}" srcId="{220401E9-CAAE-41D1-97A8-C7D3BF4942B8}" destId="{D85F8E37-EEA7-4166-AD9B-3717F5E631D4}" srcOrd="0" destOrd="0" parTransId="{C0EF4D1F-4923-4A94-8E20-DC139EF86730}" sibTransId="{A5242A99-4F3B-45F4-9ECF-A221FCAB664B}"/>
    <dgm:cxn modelId="{C8F1EA85-0842-4981-BB39-569FFF66FDF6}" type="presOf" srcId="{527C105E-9B44-4BB3-93CE-93D1FBBBC0C9}" destId="{88D2212D-9375-4CB9-8D9A-BD247BC93241}" srcOrd="0" destOrd="1" presId="urn:microsoft.com/office/officeart/2008/layout/TitledPictureBlocks"/>
    <dgm:cxn modelId="{37E13C36-EE0D-43D1-A747-7E6B1DBAB3B0}" type="presOf" srcId="{8E629556-C4D1-4372-ACB3-03466462232D}" destId="{A0339C7A-5257-4817-A26F-A0B5DB6A8B1B}" srcOrd="0" destOrd="3" presId="urn:microsoft.com/office/officeart/2008/layout/TitledPictureBlocks"/>
    <dgm:cxn modelId="{C3DCE642-70C6-46BB-B41F-8003F8A924E3}" type="presOf" srcId="{D85F8E37-EEA7-4166-AD9B-3717F5E631D4}" destId="{A0339C7A-5257-4817-A26F-A0B5DB6A8B1B}" srcOrd="0" destOrd="0" presId="urn:microsoft.com/office/officeart/2008/layout/TitledPictureBlocks"/>
    <dgm:cxn modelId="{35370B04-BB65-48E2-9B7A-A181C43E1985}" srcId="{04E13C12-98F7-458D-B19B-5DA3612592F5}" destId="{0D60A79F-D087-4E7B-AB21-F9228FBDF5E1}" srcOrd="0" destOrd="0" parTransId="{87B73BBD-0167-4D9B-A632-87674B7C6E22}" sibTransId="{42BFD4D6-39C7-4782-B626-456AE045A680}"/>
    <dgm:cxn modelId="{95089FB9-9C1E-4145-9B61-E340AC180CF7}" srcId="{9A46A8B4-7C05-40D5-93B1-5A2D70A77B57}" destId="{04E13C12-98F7-458D-B19B-5DA3612592F5}" srcOrd="0" destOrd="0" parTransId="{4A1F724E-E114-47BA-B824-F308F6B34A23}" sibTransId="{D37529D6-4A13-4EF5-9174-143ABBF3C160}"/>
    <dgm:cxn modelId="{41965BF1-0F31-4043-B9D4-3821050D06FC}" type="presOf" srcId="{248171A0-3DE6-4F29-9786-FE6A642A0D3E}" destId="{A0339C7A-5257-4817-A26F-A0B5DB6A8B1B}" srcOrd="0" destOrd="4" presId="urn:microsoft.com/office/officeart/2008/layout/TitledPictureBlocks"/>
    <dgm:cxn modelId="{BBA201A3-E41F-469B-B585-39BAC5EA8803}" type="presOf" srcId="{220401E9-CAAE-41D1-97A8-C7D3BF4942B8}" destId="{CD87F514-864C-41C3-9AFC-D92A7DB97FD6}" srcOrd="0" destOrd="0" presId="urn:microsoft.com/office/officeart/2008/layout/TitledPictureBlocks"/>
    <dgm:cxn modelId="{7FFC3506-D7B8-4E3F-A81D-C41B23D1E542}" type="presOf" srcId="{04E13C12-98F7-458D-B19B-5DA3612592F5}" destId="{A61D3707-F3D1-49FA-B15D-ECBC6724D5E9}" srcOrd="0" destOrd="0" presId="urn:microsoft.com/office/officeart/2008/layout/TitledPictureBlocks"/>
    <dgm:cxn modelId="{D0294C23-71A2-4E0F-B20F-5CF7188E8310}" type="presOf" srcId="{684D6ED0-8E55-42FF-A7D9-EFE85D2FDFDA}" destId="{A0339C7A-5257-4817-A26F-A0B5DB6A8B1B}" srcOrd="0" destOrd="2" presId="urn:microsoft.com/office/officeart/2008/layout/TitledPictureBlocks"/>
    <dgm:cxn modelId="{13F2C265-F366-4C13-AC3C-2BB3F5E4F6A1}" type="presOf" srcId="{8D3680CB-C0C5-41DF-AC12-5182053E419F}" destId="{A0339C7A-5257-4817-A26F-A0B5DB6A8B1B}" srcOrd="0" destOrd="1" presId="urn:microsoft.com/office/officeart/2008/layout/TitledPictureBlocks"/>
    <dgm:cxn modelId="{143E4AB5-FB9A-4F5E-8BD0-EA5937AA594F}" type="presOf" srcId="{044687B0-0E7C-4DB2-B65B-3468F60F1E16}" destId="{88D2212D-9375-4CB9-8D9A-BD247BC93241}" srcOrd="0" destOrd="0" presId="urn:microsoft.com/office/officeart/2008/layout/TitledPictureBlocks"/>
    <dgm:cxn modelId="{3B1DA41F-2DB4-41CF-A05C-F229466483C4}" type="presOf" srcId="{0D60A79F-D087-4E7B-AB21-F9228FBDF5E1}" destId="{3A9870CF-6CA6-4AC6-A0F9-91A898CB8EBF}" srcOrd="0" destOrd="0" presId="urn:microsoft.com/office/officeart/2008/layout/TitledPictureBlocks"/>
    <dgm:cxn modelId="{02F41EE3-9A26-49BA-9D62-B5104FAEF9C4}" srcId="{220401E9-CAAE-41D1-97A8-C7D3BF4942B8}" destId="{684D6ED0-8E55-42FF-A7D9-EFE85D2FDFDA}" srcOrd="2" destOrd="0" parTransId="{5988B990-1C5E-4A0C-8F63-32AC8C9EBD0F}" sibTransId="{CC0C8442-BF9D-42E7-8EC7-A9E83CFF4EE7}"/>
    <dgm:cxn modelId="{33A59F9B-EB70-4E69-867B-B40BE94AF155}" srcId="{220401E9-CAAE-41D1-97A8-C7D3BF4942B8}" destId="{8D3680CB-C0C5-41DF-AC12-5182053E419F}" srcOrd="1" destOrd="0" parTransId="{DCBCED26-661D-45A1-93D9-1FC27D44EC0C}" sibTransId="{FCC50743-7F46-4E2E-95DC-F69BA9E84981}"/>
    <dgm:cxn modelId="{E1A07F51-3414-4E01-A7BF-AEBCE1CEEC8D}" type="presOf" srcId="{0680C520-FB2A-45B0-AFE7-D11C917B37C6}" destId="{9B8C863D-DF9D-4CFA-B61B-6F247896E42A}" srcOrd="0" destOrd="0" presId="urn:microsoft.com/office/officeart/2008/layout/TitledPictureBlocks"/>
    <dgm:cxn modelId="{BBC2A36E-0D65-4E5A-86AD-50A18E028A8F}" srcId="{0680C520-FB2A-45B0-AFE7-D11C917B37C6}" destId="{527C105E-9B44-4BB3-93CE-93D1FBBBC0C9}" srcOrd="1" destOrd="0" parTransId="{3DB7E844-C804-43DC-A72F-335A4DCCC049}" sibTransId="{683A2490-1693-48B1-B233-9271773761EE}"/>
    <dgm:cxn modelId="{FF400D57-5050-4E90-B1C9-16E3202735A2}" srcId="{9A46A8B4-7C05-40D5-93B1-5A2D70A77B57}" destId="{0680C520-FB2A-45B0-AFE7-D11C917B37C6}" srcOrd="1" destOrd="0" parTransId="{EBAE5E48-5EC1-4BEB-959B-2FCA46D4D595}" sibTransId="{A0C1E282-586A-4972-A6AD-EE4514C19733}"/>
    <dgm:cxn modelId="{A1D4A125-95DC-48BF-A323-945903209D6E}" type="presOf" srcId="{9A46A8B4-7C05-40D5-93B1-5A2D70A77B57}" destId="{3C25A451-661C-4CBA-87A2-C6F25AA8060B}" srcOrd="0" destOrd="0" presId="urn:microsoft.com/office/officeart/2008/layout/TitledPictureBlocks"/>
    <dgm:cxn modelId="{53B3F9AA-5A38-4E54-94F7-DD5B13C530D0}" srcId="{220401E9-CAAE-41D1-97A8-C7D3BF4942B8}" destId="{248171A0-3DE6-4F29-9786-FE6A642A0D3E}" srcOrd="4" destOrd="0" parTransId="{0C5FFD97-E80D-428A-9D88-CFE6F77110D9}" sibTransId="{0F9CA049-C172-418F-A6E1-6FCD339280BF}"/>
    <dgm:cxn modelId="{5E150BF8-1A83-40D2-94D8-13B31565072D}" srcId="{0680C520-FB2A-45B0-AFE7-D11C917B37C6}" destId="{044687B0-0E7C-4DB2-B65B-3468F60F1E16}" srcOrd="0" destOrd="0" parTransId="{E4D3823F-138C-403C-B8CB-D26027FF5718}" sibTransId="{361BCA6D-C8F2-4D05-89A8-707DBFE20A77}"/>
    <dgm:cxn modelId="{50604644-B5F9-4858-9E22-9FBBB92923D3}" type="presParOf" srcId="{3C25A451-661C-4CBA-87A2-C6F25AA8060B}" destId="{44F34DB5-739A-4DB4-943D-F5949F626714}" srcOrd="0" destOrd="0" presId="urn:microsoft.com/office/officeart/2008/layout/TitledPictureBlocks"/>
    <dgm:cxn modelId="{85EABE5F-EF22-4634-9E78-71C054CC5D8B}" type="presParOf" srcId="{44F34DB5-739A-4DB4-943D-F5949F626714}" destId="{A61D3707-F3D1-49FA-B15D-ECBC6724D5E9}" srcOrd="0" destOrd="0" presId="urn:microsoft.com/office/officeart/2008/layout/TitledPictureBlocks"/>
    <dgm:cxn modelId="{686DC610-4FB1-4C48-97D4-21601564D8F7}" type="presParOf" srcId="{44F34DB5-739A-4DB4-943D-F5949F626714}" destId="{9529F91D-F14D-465E-9D82-D29BEB1A8524}" srcOrd="1" destOrd="0" presId="urn:microsoft.com/office/officeart/2008/layout/TitledPictureBlocks"/>
    <dgm:cxn modelId="{64EFE08D-40A6-4ECF-8676-4ECDA47C0B6F}" type="presParOf" srcId="{44F34DB5-739A-4DB4-943D-F5949F626714}" destId="{3A9870CF-6CA6-4AC6-A0F9-91A898CB8EBF}" srcOrd="2" destOrd="0" presId="urn:microsoft.com/office/officeart/2008/layout/TitledPictureBlocks"/>
    <dgm:cxn modelId="{789274B8-7D9D-4592-99F6-5F219F7097A4}" type="presParOf" srcId="{3C25A451-661C-4CBA-87A2-C6F25AA8060B}" destId="{5911CC6C-CB06-474D-8D41-CEAEF5691EC5}" srcOrd="1" destOrd="0" presId="urn:microsoft.com/office/officeart/2008/layout/TitledPictureBlocks"/>
    <dgm:cxn modelId="{FA79453C-7DBD-47AF-8558-335BB3DE24E2}" type="presParOf" srcId="{3C25A451-661C-4CBA-87A2-C6F25AA8060B}" destId="{E629F846-EBEA-4D28-844D-BFBCE2D9720F}" srcOrd="2" destOrd="0" presId="urn:microsoft.com/office/officeart/2008/layout/TitledPictureBlocks"/>
    <dgm:cxn modelId="{53B46283-AB36-4659-B18F-9D7C1093DFD1}" type="presParOf" srcId="{E629F846-EBEA-4D28-844D-BFBCE2D9720F}" destId="{9B8C863D-DF9D-4CFA-B61B-6F247896E42A}" srcOrd="0" destOrd="0" presId="urn:microsoft.com/office/officeart/2008/layout/TitledPictureBlocks"/>
    <dgm:cxn modelId="{766F7A8A-F582-405B-91C3-13C3C2BE2F51}" type="presParOf" srcId="{E629F846-EBEA-4D28-844D-BFBCE2D9720F}" destId="{F63507AB-A3B8-4D20-AA3B-22F82FCA3B59}" srcOrd="1" destOrd="0" presId="urn:microsoft.com/office/officeart/2008/layout/TitledPictureBlocks"/>
    <dgm:cxn modelId="{CFDB3A45-2A3A-4977-9505-ABCEF4B33CFD}" type="presParOf" srcId="{E629F846-EBEA-4D28-844D-BFBCE2D9720F}" destId="{88D2212D-9375-4CB9-8D9A-BD247BC93241}" srcOrd="2" destOrd="0" presId="urn:microsoft.com/office/officeart/2008/layout/TitledPictureBlocks"/>
    <dgm:cxn modelId="{F3C04DF3-7FD6-4D9D-8FE1-4E83E19DA19C}" type="presParOf" srcId="{3C25A451-661C-4CBA-87A2-C6F25AA8060B}" destId="{7280F791-E4B8-48EA-A591-C3D2F3D2F044}" srcOrd="3" destOrd="0" presId="urn:microsoft.com/office/officeart/2008/layout/TitledPictureBlocks"/>
    <dgm:cxn modelId="{EA770579-1476-4E61-97B0-E2A4102C8AE3}" type="presParOf" srcId="{3C25A451-661C-4CBA-87A2-C6F25AA8060B}" destId="{633AA3B3-278E-452C-9A26-C027E8A032B9}" srcOrd="4" destOrd="0" presId="urn:microsoft.com/office/officeart/2008/layout/TitledPictureBlocks"/>
    <dgm:cxn modelId="{4E830E7F-2712-4C6D-A6D7-2B62CE47090B}" type="presParOf" srcId="{633AA3B3-278E-452C-9A26-C027E8A032B9}" destId="{CD87F514-864C-41C3-9AFC-D92A7DB97FD6}" srcOrd="0" destOrd="0" presId="urn:microsoft.com/office/officeart/2008/layout/TitledPictureBlocks"/>
    <dgm:cxn modelId="{4AA0F2A0-9E26-4A0C-8029-DA66193FB8C7}" type="presParOf" srcId="{633AA3B3-278E-452C-9A26-C027E8A032B9}" destId="{910D4BA1-7E39-4348-BEC3-6DFF08B494DE}" srcOrd="1" destOrd="0" presId="urn:microsoft.com/office/officeart/2008/layout/TitledPictureBlocks"/>
    <dgm:cxn modelId="{7F7D1529-3E8F-4E62-8D3D-F0736D30ADEC}" type="presParOf" srcId="{633AA3B3-278E-452C-9A26-C027E8A032B9}" destId="{A0339C7A-5257-4817-A26F-A0B5DB6A8B1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25CE1-6D11-4843-BF9A-BB346D063C1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478293B6-08FD-4B6D-8CFE-A66F26097043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1 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D318C7D1-B299-46E1-A34E-4AB15CFEB336}" type="parTrans" cxnId="{87344F7E-9ACA-4760-BFAB-0F7AA6505B8F}">
      <dgm:prSet/>
      <dgm:spPr/>
      <dgm:t>
        <a:bodyPr/>
        <a:lstStyle/>
        <a:p>
          <a:endParaRPr lang="nl-BE"/>
        </a:p>
      </dgm:t>
    </dgm:pt>
    <dgm:pt modelId="{1731073B-1FE7-4479-B6B5-31F905D01557}" type="sibTrans" cxnId="{87344F7E-9ACA-4760-BFAB-0F7AA6505B8F}">
      <dgm:prSet/>
      <dgm:spPr/>
      <dgm:t>
        <a:bodyPr/>
        <a:lstStyle/>
        <a:p>
          <a:endParaRPr lang="nl-BE"/>
        </a:p>
      </dgm:t>
    </dgm:pt>
    <dgm:pt modelId="{C0D2A59D-D8EF-4B8F-BA4E-13C440B83E03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UNO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BC11F60-2B75-4822-9787-D08DA00E0F1C}" type="parTrans" cxnId="{7A6CFD16-D0B2-4811-B390-E344F8E80EFC}">
      <dgm:prSet/>
      <dgm:spPr/>
      <dgm:t>
        <a:bodyPr/>
        <a:lstStyle/>
        <a:p>
          <a:endParaRPr lang="nl-BE"/>
        </a:p>
      </dgm:t>
    </dgm:pt>
    <dgm:pt modelId="{C7D3573E-4BB5-422B-A1D4-7BED31A20365}" type="sibTrans" cxnId="{7A6CFD16-D0B2-4811-B390-E344F8E80EFC}">
      <dgm:prSet/>
      <dgm:spPr/>
      <dgm:t>
        <a:bodyPr/>
        <a:lstStyle/>
        <a:p>
          <a:endParaRPr lang="nl-BE"/>
        </a:p>
      </dgm:t>
    </dgm:pt>
    <dgm:pt modelId="{A4F39D64-EADD-4107-9CD3-BCA17AA04C81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8CCEB26E-8F98-4098-A72D-CE650C3653C4}" type="parTrans" cxnId="{3E58FF23-563A-4E20-BC03-7939787E579E}">
      <dgm:prSet/>
      <dgm:spPr/>
      <dgm:t>
        <a:bodyPr/>
        <a:lstStyle/>
        <a:p>
          <a:endParaRPr lang="nl-BE"/>
        </a:p>
      </dgm:t>
    </dgm:pt>
    <dgm:pt modelId="{69DA3153-9BF4-49FF-A772-002A34FC6F2B}" type="sibTrans" cxnId="{3E58FF23-563A-4E20-BC03-7939787E579E}">
      <dgm:prSet/>
      <dgm:spPr/>
      <dgm:t>
        <a:bodyPr/>
        <a:lstStyle/>
        <a:p>
          <a:endParaRPr lang="nl-BE"/>
        </a:p>
      </dgm:t>
    </dgm:pt>
    <dgm:pt modelId="{9971C1EE-6DFF-453F-848A-A62C39C72C10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2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4F4EAEB-CB7C-44CF-AF4F-B9D03CADBB46}" type="parTrans" cxnId="{04EA5E83-E985-4E75-B88B-CCA70EABB376}">
      <dgm:prSet/>
      <dgm:spPr/>
      <dgm:t>
        <a:bodyPr/>
        <a:lstStyle/>
        <a:p>
          <a:endParaRPr lang="nl-BE"/>
        </a:p>
      </dgm:t>
    </dgm:pt>
    <dgm:pt modelId="{616FEC7A-8871-453D-9E68-47811EC0473E}" type="sibTrans" cxnId="{04EA5E83-E985-4E75-B88B-CCA70EABB376}">
      <dgm:prSet/>
      <dgm:spPr/>
      <dgm:t>
        <a:bodyPr/>
        <a:lstStyle/>
        <a:p>
          <a:endParaRPr lang="nl-BE"/>
        </a:p>
      </dgm:t>
    </dgm:pt>
    <dgm:pt modelId="{B1FB7916-5433-46E2-A838-EBDD24470605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Featherwing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HUZZAH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53FBD80-8C24-4E9A-9725-A7C78DCC72DF}" type="parTrans" cxnId="{F19BB47E-2D3A-4B8C-98AB-DA4A89181E51}">
      <dgm:prSet/>
      <dgm:spPr/>
      <dgm:t>
        <a:bodyPr/>
        <a:lstStyle/>
        <a:p>
          <a:endParaRPr lang="nl-BE"/>
        </a:p>
      </dgm:t>
    </dgm:pt>
    <dgm:pt modelId="{E626F957-BBBB-4351-A0DB-BFBF66CBFC35}" type="sibTrans" cxnId="{F19BB47E-2D3A-4B8C-98AB-DA4A89181E51}">
      <dgm:prSet/>
      <dgm:spPr/>
      <dgm:t>
        <a:bodyPr/>
        <a:lstStyle/>
        <a:p>
          <a:endParaRPr lang="nl-BE"/>
        </a:p>
      </dgm:t>
    </dgm:pt>
    <dgm:pt modelId="{2E2F2E8F-E6E7-4460-AF34-30B1CC3F52A6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34237A23-23B4-4BEC-B651-7C6BF469FB87}" type="parTrans" cxnId="{AEBC451A-9CE7-4FCD-8AEC-892D65A7819C}">
      <dgm:prSet/>
      <dgm:spPr/>
      <dgm:t>
        <a:bodyPr/>
        <a:lstStyle/>
        <a:p>
          <a:endParaRPr lang="nl-BE"/>
        </a:p>
      </dgm:t>
    </dgm:pt>
    <dgm:pt modelId="{21EC67C9-B4F2-436D-A422-0D06BC999BEB}" type="sibTrans" cxnId="{AEBC451A-9CE7-4FCD-8AEC-892D65A7819C}">
      <dgm:prSet/>
      <dgm:spPr/>
      <dgm:t>
        <a:bodyPr/>
        <a:lstStyle/>
        <a:p>
          <a:endParaRPr lang="nl-BE"/>
        </a:p>
      </dgm:t>
    </dgm:pt>
    <dgm:pt modelId="{05C3EC26-47ED-4A33-8459-D4278F63609A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3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BB74B642-E4B4-4A32-B07B-CD2402191737}" type="parTrans" cxnId="{4E886612-8FAA-4360-BE38-8FFD8C03E330}">
      <dgm:prSet/>
      <dgm:spPr/>
      <dgm:t>
        <a:bodyPr/>
        <a:lstStyle/>
        <a:p>
          <a:endParaRPr lang="nl-BE"/>
        </a:p>
      </dgm:t>
    </dgm:pt>
    <dgm:pt modelId="{2ECF96AE-EFFD-4922-BA98-A8DD988BE628}" type="sibTrans" cxnId="{4E886612-8FAA-4360-BE38-8FFD8C03E330}">
      <dgm:prSet/>
      <dgm:spPr/>
      <dgm:t>
        <a:bodyPr/>
        <a:lstStyle/>
        <a:p>
          <a:endParaRPr lang="nl-BE"/>
        </a:p>
      </dgm:t>
    </dgm:pt>
    <dgm:pt modelId="{06DB5709-F492-4060-ADFF-CA13404572A7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Raspberry Pi 3B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DC3A78A-9B25-442C-A1F3-18DD8377860B}" type="parTrans" cxnId="{5824B553-2E4B-46F1-BE80-5C08C7FF228F}">
      <dgm:prSet/>
      <dgm:spPr/>
      <dgm:t>
        <a:bodyPr/>
        <a:lstStyle/>
        <a:p>
          <a:endParaRPr lang="nl-BE"/>
        </a:p>
      </dgm:t>
    </dgm:pt>
    <dgm:pt modelId="{0D01F035-F6A7-487A-B6A1-67394CB7D4F9}" type="sibTrans" cxnId="{5824B553-2E4B-46F1-BE80-5C08C7FF228F}">
      <dgm:prSet/>
      <dgm:spPr/>
      <dgm:t>
        <a:bodyPr/>
        <a:lstStyle/>
        <a:p>
          <a:endParaRPr lang="nl-BE"/>
        </a:p>
      </dgm:t>
    </dgm:pt>
    <dgm:pt modelId="{107DFAAB-E742-419F-AF1F-847404648542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EAB383DD-924D-45F3-A969-188446A0D811}" type="parTrans" cxnId="{F454046D-B3B7-4E03-BBFC-3C53E5069F3F}">
      <dgm:prSet/>
      <dgm:spPr/>
      <dgm:t>
        <a:bodyPr/>
        <a:lstStyle/>
        <a:p>
          <a:endParaRPr lang="nl-BE"/>
        </a:p>
      </dgm:t>
    </dgm:pt>
    <dgm:pt modelId="{6FD34787-2DEE-432C-9C50-EDE8B0C2F4AC}" type="sibTrans" cxnId="{F454046D-B3B7-4E03-BBFC-3C53E5069F3F}">
      <dgm:prSet/>
      <dgm:spPr/>
      <dgm:t>
        <a:bodyPr/>
        <a:lstStyle/>
        <a:p>
          <a:endParaRPr lang="nl-BE"/>
        </a:p>
      </dgm:t>
    </dgm:pt>
    <dgm:pt modelId="{74E6E131-4E7F-49E8-9987-26CB8D6DEE22}">
      <dgm:prSet phldrT="[Text]"/>
      <dgm:spPr/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Wiz-Fi Shield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48D058D-424F-43FA-B495-EF1873D82C68}" type="parTrans" cxnId="{6C77FF41-6903-4419-A83E-B7663E3E3BDC}">
      <dgm:prSet/>
      <dgm:spPr/>
      <dgm:t>
        <a:bodyPr/>
        <a:lstStyle/>
        <a:p>
          <a:endParaRPr lang="nl-BE"/>
        </a:p>
      </dgm:t>
    </dgm:pt>
    <dgm:pt modelId="{6DA717F6-58F2-458E-AC82-4CA28F4BEEC2}" type="sibTrans" cxnId="{6C77FF41-6903-4419-A83E-B7663E3E3BDC}">
      <dgm:prSet/>
      <dgm:spPr/>
      <dgm:t>
        <a:bodyPr/>
        <a:lstStyle/>
        <a:p>
          <a:endParaRPr lang="nl-BE"/>
        </a:p>
      </dgm:t>
    </dgm:pt>
    <dgm:pt modelId="{DC68B65A-188A-415F-ADDA-ECF2C95B6EC6}">
      <dgm:prSet phldrT="[Text]"/>
      <dgm:spPr/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LiPo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Batterij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F7C63A0-D811-402E-AF56-F8E2ED389802}" type="parTrans" cxnId="{AD46F109-7F7A-4145-9B9C-812CD992CC05}">
      <dgm:prSet/>
      <dgm:spPr/>
      <dgm:t>
        <a:bodyPr/>
        <a:lstStyle/>
        <a:p>
          <a:endParaRPr lang="nl-BE"/>
        </a:p>
      </dgm:t>
    </dgm:pt>
    <dgm:pt modelId="{E67CB894-EACA-47DB-87A7-435C4C2C70EE}" type="sibTrans" cxnId="{AD46F109-7F7A-4145-9B9C-812CD992CC05}">
      <dgm:prSet/>
      <dgm:spPr/>
      <dgm:t>
        <a:bodyPr/>
        <a:lstStyle/>
        <a:p>
          <a:endParaRPr lang="nl-BE"/>
        </a:p>
      </dgm:t>
    </dgm:pt>
    <dgm:pt modelId="{D32CF6E4-9B66-4EEE-9658-C575DA0AC1C1}" type="pres">
      <dgm:prSet presAssocID="{D7125CE1-6D11-4843-BF9A-BB346D063C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A0437542-177E-4CDB-948E-1C7C219281D5}" type="pres">
      <dgm:prSet presAssocID="{478293B6-08FD-4B6D-8CFE-A66F26097043}" presName="composite" presStyleCnt="0"/>
      <dgm:spPr/>
    </dgm:pt>
    <dgm:pt modelId="{0B8624B2-2F7F-4DDA-BD3C-9AEA593EAD42}" type="pres">
      <dgm:prSet presAssocID="{478293B6-08FD-4B6D-8CFE-A66F26097043}" presName="imagSh" presStyleLbl="bgImgPlace1" presStyleIdx="0" presStyleCnt="3" custLinFactNeighborX="176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4C413AB1-277D-4252-8373-B6FED2F3BDCF}" type="pres">
      <dgm:prSet presAssocID="{478293B6-08FD-4B6D-8CFE-A66F26097043}" presName="txNode" presStyleLbl="node1" presStyleIdx="0" presStyleCnt="3" custScaleX="118114" custLinFactNeighborX="17669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4BBA367-B9C9-4186-B2A1-DD43EDAEA09E}" type="pres">
      <dgm:prSet presAssocID="{1731073B-1FE7-4479-B6B5-31F905D01557}" presName="sibTrans" presStyleLbl="sibTrans2D1" presStyleIdx="0" presStyleCnt="2"/>
      <dgm:spPr/>
      <dgm:t>
        <a:bodyPr/>
        <a:lstStyle/>
        <a:p>
          <a:endParaRPr lang="nl-BE"/>
        </a:p>
      </dgm:t>
    </dgm:pt>
    <dgm:pt modelId="{5EAA82BF-0195-4DA6-8509-4767B34FE6F5}" type="pres">
      <dgm:prSet presAssocID="{1731073B-1FE7-4479-B6B5-31F905D01557}" presName="connTx" presStyleLbl="sibTrans2D1" presStyleIdx="0" presStyleCnt="2"/>
      <dgm:spPr/>
      <dgm:t>
        <a:bodyPr/>
        <a:lstStyle/>
        <a:p>
          <a:endParaRPr lang="nl-BE"/>
        </a:p>
      </dgm:t>
    </dgm:pt>
    <dgm:pt modelId="{CADDE621-12D3-465A-84D4-BBDCD2DC6B32}" type="pres">
      <dgm:prSet presAssocID="{9971C1EE-6DFF-453F-848A-A62C39C72C10}" presName="composite" presStyleCnt="0"/>
      <dgm:spPr/>
    </dgm:pt>
    <dgm:pt modelId="{4BC4F942-EE6F-4456-8DD6-18634C14A33F}" type="pres">
      <dgm:prSet presAssocID="{9971C1EE-6DFF-453F-848A-A62C39C72C10}" presName="imagSh" presStyleLbl="bgImgPlace1" presStyleIdx="1" presStyleCnt="3" custLinFactNeighborX="9866" custLinFactNeighborY="159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nl-BE"/>
        </a:p>
      </dgm:t>
    </dgm:pt>
    <dgm:pt modelId="{FF4DF0C2-8C13-431D-BC3C-378B53A8B039}" type="pres">
      <dgm:prSet presAssocID="{9971C1EE-6DFF-453F-848A-A62C39C72C10}" presName="txNode" presStyleLbl="node1" presStyleIdx="1" presStyleCnt="3" custScaleX="158896" custLinFactNeighborX="9866" custLinFactNeighborY="159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078FA86-7B5E-404A-AC6C-98260A96D10A}" type="pres">
      <dgm:prSet presAssocID="{616FEC7A-8871-453D-9E68-47811EC0473E}" presName="sibTrans" presStyleLbl="sibTrans2D1" presStyleIdx="1" presStyleCnt="2"/>
      <dgm:spPr/>
      <dgm:t>
        <a:bodyPr/>
        <a:lstStyle/>
        <a:p>
          <a:endParaRPr lang="nl-BE"/>
        </a:p>
      </dgm:t>
    </dgm:pt>
    <dgm:pt modelId="{5C01B6C8-F16D-42F5-AA03-5EAEBFC20D3F}" type="pres">
      <dgm:prSet presAssocID="{616FEC7A-8871-453D-9E68-47811EC0473E}" presName="connTx" presStyleLbl="sibTrans2D1" presStyleIdx="1" presStyleCnt="2"/>
      <dgm:spPr/>
      <dgm:t>
        <a:bodyPr/>
        <a:lstStyle/>
        <a:p>
          <a:endParaRPr lang="nl-BE"/>
        </a:p>
      </dgm:t>
    </dgm:pt>
    <dgm:pt modelId="{2F3AAE73-8A76-4F9A-A01D-0607BD5A2D23}" type="pres">
      <dgm:prSet presAssocID="{05C3EC26-47ED-4A33-8459-D4278F63609A}" presName="composite" presStyleCnt="0"/>
      <dgm:spPr/>
    </dgm:pt>
    <dgm:pt modelId="{B7842A27-BD4B-4D6F-A52D-D844492AC6FF}" type="pres">
      <dgm:prSet presAssocID="{05C3EC26-47ED-4A33-8459-D4278F63609A}" presName="imagSh" presStyleLbl="bgImgPlace1" presStyleIdx="2" presStyleCnt="3" custScaleX="141199" custLinFactNeighborX="-210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511BA2D-57C7-45CA-A1B9-696522CEC19D}" type="pres">
      <dgm:prSet presAssocID="{05C3EC26-47ED-4A33-8459-D4278F63609A}" presName="txNode" presStyleLbl="node1" presStyleIdx="2" presStyleCnt="3" custScaleX="141199" custLinFactNeighborX="-21090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4E886612-8FAA-4360-BE38-8FFD8C03E330}" srcId="{D7125CE1-6D11-4843-BF9A-BB346D063C19}" destId="{05C3EC26-47ED-4A33-8459-D4278F63609A}" srcOrd="2" destOrd="0" parTransId="{BB74B642-E4B4-4A32-B07B-CD2402191737}" sibTransId="{2ECF96AE-EFFD-4922-BA98-A8DD988BE628}"/>
    <dgm:cxn modelId="{3E58FF23-563A-4E20-BC03-7939787E579E}" srcId="{478293B6-08FD-4B6D-8CFE-A66F26097043}" destId="{A4F39D64-EADD-4107-9CD3-BCA17AA04C81}" srcOrd="2" destOrd="0" parTransId="{8CCEB26E-8F98-4098-A72D-CE650C3653C4}" sibTransId="{69DA3153-9BF4-49FF-A772-002A34FC6F2B}"/>
    <dgm:cxn modelId="{501CCBA8-7199-4FE2-8623-987B45D30568}" type="presOf" srcId="{107DFAAB-E742-419F-AF1F-847404648542}" destId="{9511BA2D-57C7-45CA-A1B9-696522CEC19D}" srcOrd="0" destOrd="2" presId="urn:microsoft.com/office/officeart/2005/8/layout/hProcess10"/>
    <dgm:cxn modelId="{04EA5E83-E985-4E75-B88B-CCA70EABB376}" srcId="{D7125CE1-6D11-4843-BF9A-BB346D063C19}" destId="{9971C1EE-6DFF-453F-848A-A62C39C72C10}" srcOrd="1" destOrd="0" parTransId="{74F4EAEB-CB7C-44CF-AF4F-B9D03CADBB46}" sibTransId="{616FEC7A-8871-453D-9E68-47811EC0473E}"/>
    <dgm:cxn modelId="{904C7201-31B9-46F4-A8DD-1C845DFB4003}" type="presOf" srcId="{05C3EC26-47ED-4A33-8459-D4278F63609A}" destId="{9511BA2D-57C7-45CA-A1B9-696522CEC19D}" srcOrd="0" destOrd="0" presId="urn:microsoft.com/office/officeart/2005/8/layout/hProcess10"/>
    <dgm:cxn modelId="{4886F969-DE22-4E8A-86ED-EBFDB84D83C0}" type="presOf" srcId="{B1FB7916-5433-46E2-A838-EBDD24470605}" destId="{FF4DF0C2-8C13-431D-BC3C-378B53A8B039}" srcOrd="0" destOrd="1" presId="urn:microsoft.com/office/officeart/2005/8/layout/hProcess10"/>
    <dgm:cxn modelId="{C86987C2-5452-4C36-BE48-CCB66E78BC6A}" type="presOf" srcId="{D7125CE1-6D11-4843-BF9A-BB346D063C19}" destId="{D32CF6E4-9B66-4EEE-9658-C575DA0AC1C1}" srcOrd="0" destOrd="0" presId="urn:microsoft.com/office/officeart/2005/8/layout/hProcess10"/>
    <dgm:cxn modelId="{6C77FF41-6903-4419-A83E-B7663E3E3BDC}" srcId="{478293B6-08FD-4B6D-8CFE-A66F26097043}" destId="{74E6E131-4E7F-49E8-9987-26CB8D6DEE22}" srcOrd="1" destOrd="0" parTransId="{548D058D-424F-43FA-B495-EF1873D82C68}" sibTransId="{6DA717F6-58F2-458E-AC82-4CA28F4BEEC2}"/>
    <dgm:cxn modelId="{84F13345-DA84-4954-8C74-C114AACC0196}" type="presOf" srcId="{1731073B-1FE7-4479-B6B5-31F905D01557}" destId="{64BBA367-B9C9-4186-B2A1-DD43EDAEA09E}" srcOrd="0" destOrd="0" presId="urn:microsoft.com/office/officeart/2005/8/layout/hProcess10"/>
    <dgm:cxn modelId="{7A6CFD16-D0B2-4811-B390-E344F8E80EFC}" srcId="{478293B6-08FD-4B6D-8CFE-A66F26097043}" destId="{C0D2A59D-D8EF-4B8F-BA4E-13C440B83E03}" srcOrd="0" destOrd="0" parTransId="{6BC11F60-2B75-4822-9787-D08DA00E0F1C}" sibTransId="{C7D3573E-4BB5-422B-A1D4-7BED31A20365}"/>
    <dgm:cxn modelId="{65F19FE6-61FF-4911-B10C-9C348F3C9E9A}" type="presOf" srcId="{A4F39D64-EADD-4107-9CD3-BCA17AA04C81}" destId="{4C413AB1-277D-4252-8373-B6FED2F3BDCF}" srcOrd="0" destOrd="3" presId="urn:microsoft.com/office/officeart/2005/8/layout/hProcess10"/>
    <dgm:cxn modelId="{5824B553-2E4B-46F1-BE80-5C08C7FF228F}" srcId="{05C3EC26-47ED-4A33-8459-D4278F63609A}" destId="{06DB5709-F492-4060-ADFF-CA13404572A7}" srcOrd="0" destOrd="0" parTransId="{5DC3A78A-9B25-442C-A1F3-18DD8377860B}" sibTransId="{0D01F035-F6A7-487A-B6A1-67394CB7D4F9}"/>
    <dgm:cxn modelId="{87344F7E-9ACA-4760-BFAB-0F7AA6505B8F}" srcId="{D7125CE1-6D11-4843-BF9A-BB346D063C19}" destId="{478293B6-08FD-4B6D-8CFE-A66F26097043}" srcOrd="0" destOrd="0" parTransId="{D318C7D1-B299-46E1-A34E-4AB15CFEB336}" sibTransId="{1731073B-1FE7-4479-B6B5-31F905D01557}"/>
    <dgm:cxn modelId="{F454046D-B3B7-4E03-BBFC-3C53E5069F3F}" srcId="{05C3EC26-47ED-4A33-8459-D4278F63609A}" destId="{107DFAAB-E742-419F-AF1F-847404648542}" srcOrd="1" destOrd="0" parTransId="{EAB383DD-924D-45F3-A969-188446A0D811}" sibTransId="{6FD34787-2DEE-432C-9C50-EDE8B0C2F4AC}"/>
    <dgm:cxn modelId="{E4B5275A-190B-456B-9194-B996435ABAAA}" type="presOf" srcId="{1731073B-1FE7-4479-B6B5-31F905D01557}" destId="{5EAA82BF-0195-4DA6-8509-4767B34FE6F5}" srcOrd="1" destOrd="0" presId="urn:microsoft.com/office/officeart/2005/8/layout/hProcess10"/>
    <dgm:cxn modelId="{AD46F109-7F7A-4145-9B9C-812CD992CC05}" srcId="{9971C1EE-6DFF-453F-848A-A62C39C72C10}" destId="{DC68B65A-188A-415F-ADDA-ECF2C95B6EC6}" srcOrd="2" destOrd="0" parTransId="{7F7C63A0-D811-402E-AF56-F8E2ED389802}" sibTransId="{E67CB894-EACA-47DB-87A7-435C4C2C70EE}"/>
    <dgm:cxn modelId="{C4442884-AD49-4541-B401-934CC2C600A8}" type="presOf" srcId="{74E6E131-4E7F-49E8-9987-26CB8D6DEE22}" destId="{4C413AB1-277D-4252-8373-B6FED2F3BDCF}" srcOrd="0" destOrd="2" presId="urn:microsoft.com/office/officeart/2005/8/layout/hProcess10"/>
    <dgm:cxn modelId="{9A6CC22D-F782-41AD-98C0-363E786D45E1}" type="presOf" srcId="{478293B6-08FD-4B6D-8CFE-A66F26097043}" destId="{4C413AB1-277D-4252-8373-B6FED2F3BDCF}" srcOrd="0" destOrd="0" presId="urn:microsoft.com/office/officeart/2005/8/layout/hProcess10"/>
    <dgm:cxn modelId="{AEBC451A-9CE7-4FCD-8AEC-892D65A7819C}" srcId="{9971C1EE-6DFF-453F-848A-A62C39C72C10}" destId="{2E2F2E8F-E6E7-4460-AF34-30B1CC3F52A6}" srcOrd="1" destOrd="0" parTransId="{34237A23-23B4-4BEC-B651-7C6BF469FB87}" sibTransId="{21EC67C9-B4F2-436D-A422-0D06BC999BEB}"/>
    <dgm:cxn modelId="{3246D703-7877-4E6B-8EB3-8F170F775CC3}" type="presOf" srcId="{2E2F2E8F-E6E7-4460-AF34-30B1CC3F52A6}" destId="{FF4DF0C2-8C13-431D-BC3C-378B53A8B039}" srcOrd="0" destOrd="2" presId="urn:microsoft.com/office/officeart/2005/8/layout/hProcess10"/>
    <dgm:cxn modelId="{F19BB47E-2D3A-4B8C-98AB-DA4A89181E51}" srcId="{9971C1EE-6DFF-453F-848A-A62C39C72C10}" destId="{B1FB7916-5433-46E2-A838-EBDD24470605}" srcOrd="0" destOrd="0" parTransId="{653FBD80-8C24-4E9A-9725-A7C78DCC72DF}" sibTransId="{E626F957-BBBB-4351-A0DB-BFBF66CBFC35}"/>
    <dgm:cxn modelId="{B260570B-FE9A-444C-B3A2-9BDBA832E862}" type="presOf" srcId="{C0D2A59D-D8EF-4B8F-BA4E-13C440B83E03}" destId="{4C413AB1-277D-4252-8373-B6FED2F3BDCF}" srcOrd="0" destOrd="1" presId="urn:microsoft.com/office/officeart/2005/8/layout/hProcess10"/>
    <dgm:cxn modelId="{E01802BB-B19A-4703-B1AD-0687F1FA502F}" type="presOf" srcId="{9971C1EE-6DFF-453F-848A-A62C39C72C10}" destId="{FF4DF0C2-8C13-431D-BC3C-378B53A8B039}" srcOrd="0" destOrd="0" presId="urn:microsoft.com/office/officeart/2005/8/layout/hProcess10"/>
    <dgm:cxn modelId="{CB834E03-B35C-4411-8D07-B0A25AEA9072}" type="presOf" srcId="{616FEC7A-8871-453D-9E68-47811EC0473E}" destId="{5C01B6C8-F16D-42F5-AA03-5EAEBFC20D3F}" srcOrd="1" destOrd="0" presId="urn:microsoft.com/office/officeart/2005/8/layout/hProcess10"/>
    <dgm:cxn modelId="{B6EC25FE-1496-4AEA-97A2-651B6C64E421}" type="presOf" srcId="{616FEC7A-8871-453D-9E68-47811EC0473E}" destId="{9078FA86-7B5E-404A-AC6C-98260A96D10A}" srcOrd="0" destOrd="0" presId="urn:microsoft.com/office/officeart/2005/8/layout/hProcess10"/>
    <dgm:cxn modelId="{84591C75-050B-4829-A9DD-3B4198ECB73B}" type="presOf" srcId="{DC68B65A-188A-415F-ADDA-ECF2C95B6EC6}" destId="{FF4DF0C2-8C13-431D-BC3C-378B53A8B039}" srcOrd="0" destOrd="3" presId="urn:microsoft.com/office/officeart/2005/8/layout/hProcess10"/>
    <dgm:cxn modelId="{B8C29799-9B7C-448E-8CF6-0470285FA303}" type="presOf" srcId="{06DB5709-F492-4060-ADFF-CA13404572A7}" destId="{9511BA2D-57C7-45CA-A1B9-696522CEC19D}" srcOrd="0" destOrd="1" presId="urn:microsoft.com/office/officeart/2005/8/layout/hProcess10"/>
    <dgm:cxn modelId="{EB0C6354-A1E4-4E74-A4AA-C60EF633959E}" type="presParOf" srcId="{D32CF6E4-9B66-4EEE-9658-C575DA0AC1C1}" destId="{A0437542-177E-4CDB-948E-1C7C219281D5}" srcOrd="0" destOrd="0" presId="urn:microsoft.com/office/officeart/2005/8/layout/hProcess10"/>
    <dgm:cxn modelId="{12EF895D-0E76-4EDA-8777-5F6084F17B1C}" type="presParOf" srcId="{A0437542-177E-4CDB-948E-1C7C219281D5}" destId="{0B8624B2-2F7F-4DDA-BD3C-9AEA593EAD42}" srcOrd="0" destOrd="0" presId="urn:microsoft.com/office/officeart/2005/8/layout/hProcess10"/>
    <dgm:cxn modelId="{E2A8AAF9-C155-44BF-BAEC-CAEAF297FD1E}" type="presParOf" srcId="{A0437542-177E-4CDB-948E-1C7C219281D5}" destId="{4C413AB1-277D-4252-8373-B6FED2F3BDCF}" srcOrd="1" destOrd="0" presId="urn:microsoft.com/office/officeart/2005/8/layout/hProcess10"/>
    <dgm:cxn modelId="{D786A49E-7B63-43B8-B3F7-B87F1210FFBB}" type="presParOf" srcId="{D32CF6E4-9B66-4EEE-9658-C575DA0AC1C1}" destId="{64BBA367-B9C9-4186-B2A1-DD43EDAEA09E}" srcOrd="1" destOrd="0" presId="urn:microsoft.com/office/officeart/2005/8/layout/hProcess10"/>
    <dgm:cxn modelId="{5CFA9C80-A60D-4A55-98C0-D522BE4CA1AF}" type="presParOf" srcId="{64BBA367-B9C9-4186-B2A1-DD43EDAEA09E}" destId="{5EAA82BF-0195-4DA6-8509-4767B34FE6F5}" srcOrd="0" destOrd="0" presId="urn:microsoft.com/office/officeart/2005/8/layout/hProcess10"/>
    <dgm:cxn modelId="{AB5FFFCB-FECA-4C88-95DE-9019185E69EF}" type="presParOf" srcId="{D32CF6E4-9B66-4EEE-9658-C575DA0AC1C1}" destId="{CADDE621-12D3-465A-84D4-BBDCD2DC6B32}" srcOrd="2" destOrd="0" presId="urn:microsoft.com/office/officeart/2005/8/layout/hProcess10"/>
    <dgm:cxn modelId="{F9CAAEF8-3639-4895-84DC-7B337E5A3B3C}" type="presParOf" srcId="{CADDE621-12D3-465A-84D4-BBDCD2DC6B32}" destId="{4BC4F942-EE6F-4456-8DD6-18634C14A33F}" srcOrd="0" destOrd="0" presId="urn:microsoft.com/office/officeart/2005/8/layout/hProcess10"/>
    <dgm:cxn modelId="{573E0660-7D53-4255-B692-5CF8AB1FB93E}" type="presParOf" srcId="{CADDE621-12D3-465A-84D4-BBDCD2DC6B32}" destId="{FF4DF0C2-8C13-431D-BC3C-378B53A8B039}" srcOrd="1" destOrd="0" presId="urn:microsoft.com/office/officeart/2005/8/layout/hProcess10"/>
    <dgm:cxn modelId="{434875AE-AD4D-4485-B05B-0E61E6FFD2F6}" type="presParOf" srcId="{D32CF6E4-9B66-4EEE-9658-C575DA0AC1C1}" destId="{9078FA86-7B5E-404A-AC6C-98260A96D10A}" srcOrd="3" destOrd="0" presId="urn:microsoft.com/office/officeart/2005/8/layout/hProcess10"/>
    <dgm:cxn modelId="{689D7AE9-E872-473D-9D71-A24F76520E94}" type="presParOf" srcId="{9078FA86-7B5E-404A-AC6C-98260A96D10A}" destId="{5C01B6C8-F16D-42F5-AA03-5EAEBFC20D3F}" srcOrd="0" destOrd="0" presId="urn:microsoft.com/office/officeart/2005/8/layout/hProcess10"/>
    <dgm:cxn modelId="{06A0D15A-00CC-4FAC-BCCA-394DDB3FC72F}" type="presParOf" srcId="{D32CF6E4-9B66-4EEE-9658-C575DA0AC1C1}" destId="{2F3AAE73-8A76-4F9A-A01D-0607BD5A2D23}" srcOrd="4" destOrd="0" presId="urn:microsoft.com/office/officeart/2005/8/layout/hProcess10"/>
    <dgm:cxn modelId="{EEE9ECF9-03ED-4DB3-83CA-5A3A8B92FED7}" type="presParOf" srcId="{2F3AAE73-8A76-4F9A-A01D-0607BD5A2D23}" destId="{B7842A27-BD4B-4D6F-A52D-D844492AC6FF}" srcOrd="0" destOrd="0" presId="urn:microsoft.com/office/officeart/2005/8/layout/hProcess10"/>
    <dgm:cxn modelId="{D6C0EA04-A9BA-4639-A457-11DC289EEBE5}" type="presParOf" srcId="{2F3AAE73-8A76-4F9A-A01D-0607BD5A2D23}" destId="{9511BA2D-57C7-45CA-A1B9-696522CEC19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BBF7A-C09B-45FD-ACD4-853D0222DFE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8292B75-B3C6-45C8-9944-2178EFF3981D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Raspberry PI3B</a:t>
          </a:r>
          <a:endParaRPr lang="nl-BE" dirty="0">
            <a:latin typeface="Arial Rounded MT Bold" panose="020F0704030504030204" pitchFamily="34" charset="0"/>
          </a:endParaRPr>
        </a:p>
      </dgm:t>
    </dgm:pt>
    <dgm:pt modelId="{F7E7252D-3396-45BF-841B-94CADC66A28D}" type="parTrans" cxnId="{269671E3-667C-4A27-8998-5DAD6D9671A9}">
      <dgm:prSet/>
      <dgm:spPr/>
      <dgm:t>
        <a:bodyPr/>
        <a:lstStyle/>
        <a:p>
          <a:endParaRPr lang="nl-BE"/>
        </a:p>
      </dgm:t>
    </dgm:pt>
    <dgm:pt modelId="{087937E4-037B-49BE-A44B-1916C4BF8A78}" type="sibTrans" cxnId="{269671E3-667C-4A27-8998-5DAD6D9671A9}">
      <dgm:prSet/>
      <dgm:spPr/>
      <dgm:t>
        <a:bodyPr/>
        <a:lstStyle/>
        <a:p>
          <a:endParaRPr lang="nl-BE"/>
        </a:p>
      </dgm:t>
    </dgm:pt>
    <dgm:pt modelId="{F707003D-B9A6-4E9E-980D-DAC8886C4735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Exchange Web services Proxy</a:t>
          </a:r>
          <a:endParaRPr lang="nl-BE" dirty="0">
            <a:latin typeface="Arial Rounded MT Bold" panose="020F0704030504030204" pitchFamily="34" charset="0"/>
          </a:endParaRPr>
        </a:p>
      </dgm:t>
    </dgm:pt>
    <dgm:pt modelId="{3FC5DF8B-E571-490F-903B-1280B9492E56}" type="parTrans" cxnId="{EEA7CB1F-384A-4C97-AC1E-51ADBBDFBB79}">
      <dgm:prSet/>
      <dgm:spPr/>
      <dgm:t>
        <a:bodyPr/>
        <a:lstStyle/>
        <a:p>
          <a:endParaRPr lang="nl-BE"/>
        </a:p>
      </dgm:t>
    </dgm:pt>
    <dgm:pt modelId="{6763C05A-4360-42E6-BECB-F28AE84F8DD7}" type="sibTrans" cxnId="{EEA7CB1F-384A-4C97-AC1E-51ADBBDFBB79}">
      <dgm:prSet/>
      <dgm:spPr/>
      <dgm:t>
        <a:bodyPr/>
        <a:lstStyle/>
        <a:p>
          <a:endParaRPr lang="nl-BE"/>
        </a:p>
      </dgm:t>
    </dgm:pt>
    <dgm:pt modelId="{AFECB2DA-B64B-4044-9438-E909BD8458DC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Exchange server 2016</a:t>
          </a:r>
          <a:endParaRPr lang="nl-BE" dirty="0">
            <a:latin typeface="Arial Rounded MT Bold" panose="020F0704030504030204" pitchFamily="34" charset="0"/>
          </a:endParaRPr>
        </a:p>
      </dgm:t>
    </dgm:pt>
    <dgm:pt modelId="{BA727E44-EF37-40E5-8C52-CDDCDD244E81}" type="parTrans" cxnId="{FE37A418-8A33-4CA5-9B6F-F42DBE7F2DBD}">
      <dgm:prSet/>
      <dgm:spPr/>
      <dgm:t>
        <a:bodyPr/>
        <a:lstStyle/>
        <a:p>
          <a:endParaRPr lang="nl-BE"/>
        </a:p>
      </dgm:t>
    </dgm:pt>
    <dgm:pt modelId="{0A1118FF-5505-4042-AEFE-D971A9F6B9B9}" type="sibTrans" cxnId="{FE37A418-8A33-4CA5-9B6F-F42DBE7F2DBD}">
      <dgm:prSet/>
      <dgm:spPr/>
      <dgm:t>
        <a:bodyPr/>
        <a:lstStyle/>
        <a:p>
          <a:endParaRPr lang="nl-BE"/>
        </a:p>
      </dgm:t>
    </dgm:pt>
    <dgm:pt modelId="{EA198683-2BFA-431C-83BE-386D42EC2F05}" type="pres">
      <dgm:prSet presAssocID="{FFDBBF7A-C09B-45FD-ACD4-853D0222DFEA}" presName="Name0" presStyleCnt="0">
        <dgm:presLayoutVars>
          <dgm:dir/>
          <dgm:resizeHandles val="exact"/>
        </dgm:presLayoutVars>
      </dgm:prSet>
      <dgm:spPr/>
    </dgm:pt>
    <dgm:pt modelId="{52466EC7-02E0-48CE-8081-D7D39C4112D5}" type="pres">
      <dgm:prSet presAssocID="{A8292B75-B3C6-45C8-9944-2178EFF3981D}" presName="composite" presStyleCnt="0"/>
      <dgm:spPr/>
    </dgm:pt>
    <dgm:pt modelId="{C3C9EEC1-34EC-406A-8496-D5D19413B02A}" type="pres">
      <dgm:prSet presAssocID="{A8292B75-B3C6-45C8-9944-2178EFF3981D}" presName="bgChev" presStyleLbl="node1" presStyleIdx="0" presStyleCnt="3"/>
      <dgm:spPr>
        <a:solidFill>
          <a:schemeClr val="accent5"/>
        </a:solidFill>
      </dgm:spPr>
    </dgm:pt>
    <dgm:pt modelId="{D229EC6A-2AA8-4C53-911E-2FBDB279D66C}" type="pres">
      <dgm:prSet presAssocID="{A8292B75-B3C6-45C8-9944-2178EFF3981D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0C7AF928-8C0E-4CD4-9DCD-9A99DD6BD701}" type="pres">
      <dgm:prSet presAssocID="{087937E4-037B-49BE-A44B-1916C4BF8A78}" presName="compositeSpace" presStyleCnt="0"/>
      <dgm:spPr/>
    </dgm:pt>
    <dgm:pt modelId="{1D20E1AF-17BF-4A45-83B5-8E05B2EF60D7}" type="pres">
      <dgm:prSet presAssocID="{F707003D-B9A6-4E9E-980D-DAC8886C4735}" presName="composite" presStyleCnt="0"/>
      <dgm:spPr/>
    </dgm:pt>
    <dgm:pt modelId="{0D54FAB0-6EF2-4E39-A8F7-31B57AECDE65}" type="pres">
      <dgm:prSet presAssocID="{F707003D-B9A6-4E9E-980D-DAC8886C4735}" presName="bgChev" presStyleLbl="node1" presStyleIdx="1" presStyleCnt="3"/>
      <dgm:spPr>
        <a:solidFill>
          <a:schemeClr val="accent5"/>
        </a:solidFill>
      </dgm:spPr>
    </dgm:pt>
    <dgm:pt modelId="{C8AA19E6-AAC0-49D8-BD46-610AB89B449D}" type="pres">
      <dgm:prSet presAssocID="{F707003D-B9A6-4E9E-980D-DAC8886C4735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C96A69E-7454-4664-B8D4-DDCB0264FA9D}" type="pres">
      <dgm:prSet presAssocID="{6763C05A-4360-42E6-BECB-F28AE84F8DD7}" presName="compositeSpace" presStyleCnt="0"/>
      <dgm:spPr/>
    </dgm:pt>
    <dgm:pt modelId="{8155E225-171E-4654-991A-B6781137AD89}" type="pres">
      <dgm:prSet presAssocID="{AFECB2DA-B64B-4044-9438-E909BD8458DC}" presName="composite" presStyleCnt="0"/>
      <dgm:spPr/>
    </dgm:pt>
    <dgm:pt modelId="{37386AD7-0003-4488-8C33-493B9813D73D}" type="pres">
      <dgm:prSet presAssocID="{AFECB2DA-B64B-4044-9438-E909BD8458DC}" presName="bgChev" presStyleLbl="node1" presStyleIdx="2" presStyleCnt="3"/>
      <dgm:spPr>
        <a:solidFill>
          <a:schemeClr val="accent5"/>
        </a:solidFill>
      </dgm:spPr>
    </dgm:pt>
    <dgm:pt modelId="{95464934-31AA-4240-89C9-03AE31648883}" type="pres">
      <dgm:prSet presAssocID="{AFECB2DA-B64B-4044-9438-E909BD8458DC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F9F6AEC5-CE21-4F81-B6BE-60E49E4D4D09}" type="presOf" srcId="{AFECB2DA-B64B-4044-9438-E909BD8458DC}" destId="{95464934-31AA-4240-89C9-03AE31648883}" srcOrd="0" destOrd="0" presId="urn:microsoft.com/office/officeart/2005/8/layout/chevronAccent+Icon"/>
    <dgm:cxn modelId="{8318112F-6205-4DEB-9E05-B90D229B2768}" type="presOf" srcId="{A8292B75-B3C6-45C8-9944-2178EFF3981D}" destId="{D229EC6A-2AA8-4C53-911E-2FBDB279D66C}" srcOrd="0" destOrd="0" presId="urn:microsoft.com/office/officeart/2005/8/layout/chevronAccent+Icon"/>
    <dgm:cxn modelId="{FACDDE31-EAF9-4AB1-8A9E-F76C708E5454}" type="presOf" srcId="{FFDBBF7A-C09B-45FD-ACD4-853D0222DFEA}" destId="{EA198683-2BFA-431C-83BE-386D42EC2F05}" srcOrd="0" destOrd="0" presId="urn:microsoft.com/office/officeart/2005/8/layout/chevronAccent+Icon"/>
    <dgm:cxn modelId="{EEA7CB1F-384A-4C97-AC1E-51ADBBDFBB79}" srcId="{FFDBBF7A-C09B-45FD-ACD4-853D0222DFEA}" destId="{F707003D-B9A6-4E9E-980D-DAC8886C4735}" srcOrd="1" destOrd="0" parTransId="{3FC5DF8B-E571-490F-903B-1280B9492E56}" sibTransId="{6763C05A-4360-42E6-BECB-F28AE84F8DD7}"/>
    <dgm:cxn modelId="{FE37A418-8A33-4CA5-9B6F-F42DBE7F2DBD}" srcId="{FFDBBF7A-C09B-45FD-ACD4-853D0222DFEA}" destId="{AFECB2DA-B64B-4044-9438-E909BD8458DC}" srcOrd="2" destOrd="0" parTransId="{BA727E44-EF37-40E5-8C52-CDDCDD244E81}" sibTransId="{0A1118FF-5505-4042-AEFE-D971A9F6B9B9}"/>
    <dgm:cxn modelId="{269671E3-667C-4A27-8998-5DAD6D9671A9}" srcId="{FFDBBF7A-C09B-45FD-ACD4-853D0222DFEA}" destId="{A8292B75-B3C6-45C8-9944-2178EFF3981D}" srcOrd="0" destOrd="0" parTransId="{F7E7252D-3396-45BF-841B-94CADC66A28D}" sibTransId="{087937E4-037B-49BE-A44B-1916C4BF8A78}"/>
    <dgm:cxn modelId="{9E88B708-A06B-4505-90CA-06AD691CB05F}" type="presOf" srcId="{F707003D-B9A6-4E9E-980D-DAC8886C4735}" destId="{C8AA19E6-AAC0-49D8-BD46-610AB89B449D}" srcOrd="0" destOrd="0" presId="urn:microsoft.com/office/officeart/2005/8/layout/chevronAccent+Icon"/>
    <dgm:cxn modelId="{596823E2-95A2-4B75-8C3B-29FE46D7EE39}" type="presParOf" srcId="{EA198683-2BFA-431C-83BE-386D42EC2F05}" destId="{52466EC7-02E0-48CE-8081-D7D39C4112D5}" srcOrd="0" destOrd="0" presId="urn:microsoft.com/office/officeart/2005/8/layout/chevronAccent+Icon"/>
    <dgm:cxn modelId="{9EDC9177-C553-474A-B027-3506BB287CC1}" type="presParOf" srcId="{52466EC7-02E0-48CE-8081-D7D39C4112D5}" destId="{C3C9EEC1-34EC-406A-8496-D5D19413B02A}" srcOrd="0" destOrd="0" presId="urn:microsoft.com/office/officeart/2005/8/layout/chevronAccent+Icon"/>
    <dgm:cxn modelId="{BC17697C-D125-4E44-B01C-0683547253B9}" type="presParOf" srcId="{52466EC7-02E0-48CE-8081-D7D39C4112D5}" destId="{D229EC6A-2AA8-4C53-911E-2FBDB279D66C}" srcOrd="1" destOrd="0" presId="urn:microsoft.com/office/officeart/2005/8/layout/chevronAccent+Icon"/>
    <dgm:cxn modelId="{BD20D40A-7A54-4EDF-B903-A31FEB5977D1}" type="presParOf" srcId="{EA198683-2BFA-431C-83BE-386D42EC2F05}" destId="{0C7AF928-8C0E-4CD4-9DCD-9A99DD6BD701}" srcOrd="1" destOrd="0" presId="urn:microsoft.com/office/officeart/2005/8/layout/chevronAccent+Icon"/>
    <dgm:cxn modelId="{CF0B4933-6FFF-4197-87A8-5E20ED44D50F}" type="presParOf" srcId="{EA198683-2BFA-431C-83BE-386D42EC2F05}" destId="{1D20E1AF-17BF-4A45-83B5-8E05B2EF60D7}" srcOrd="2" destOrd="0" presId="urn:microsoft.com/office/officeart/2005/8/layout/chevronAccent+Icon"/>
    <dgm:cxn modelId="{ADC65BB9-73C7-4E3C-B492-06A0FA44BE87}" type="presParOf" srcId="{1D20E1AF-17BF-4A45-83B5-8E05B2EF60D7}" destId="{0D54FAB0-6EF2-4E39-A8F7-31B57AECDE65}" srcOrd="0" destOrd="0" presId="urn:microsoft.com/office/officeart/2005/8/layout/chevronAccent+Icon"/>
    <dgm:cxn modelId="{5B96414B-753B-432A-B434-AC9531175EB7}" type="presParOf" srcId="{1D20E1AF-17BF-4A45-83B5-8E05B2EF60D7}" destId="{C8AA19E6-AAC0-49D8-BD46-610AB89B449D}" srcOrd="1" destOrd="0" presId="urn:microsoft.com/office/officeart/2005/8/layout/chevronAccent+Icon"/>
    <dgm:cxn modelId="{EFD62655-8D91-413C-92B3-3221B399B65A}" type="presParOf" srcId="{EA198683-2BFA-431C-83BE-386D42EC2F05}" destId="{9C96A69E-7454-4664-B8D4-DDCB0264FA9D}" srcOrd="3" destOrd="0" presId="urn:microsoft.com/office/officeart/2005/8/layout/chevronAccent+Icon"/>
    <dgm:cxn modelId="{B5B07594-2B37-4405-BC9A-A3924370BBDC}" type="presParOf" srcId="{EA198683-2BFA-431C-83BE-386D42EC2F05}" destId="{8155E225-171E-4654-991A-B6781137AD89}" srcOrd="4" destOrd="0" presId="urn:microsoft.com/office/officeart/2005/8/layout/chevronAccent+Icon"/>
    <dgm:cxn modelId="{D8521F1B-9B91-46C5-B826-6B3C6BF4B596}" type="presParOf" srcId="{8155E225-171E-4654-991A-B6781137AD89}" destId="{37386AD7-0003-4488-8C33-493B9813D73D}" srcOrd="0" destOrd="0" presId="urn:microsoft.com/office/officeart/2005/8/layout/chevronAccent+Icon"/>
    <dgm:cxn modelId="{E48257F2-A6D4-4BB9-8DCB-98CE6961A680}" type="presParOf" srcId="{8155E225-171E-4654-991A-B6781137AD89}" destId="{95464934-31AA-4240-89C9-03AE3164888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92D27-7CA9-464B-9AAC-53E02BC881C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3F6D1125-9C98-480D-A594-F25492B47CE3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Fase</a:t>
          </a:r>
          <a:r>
            <a:rPr lang="en-GB" dirty="0" smtClean="0">
              <a:latin typeface="Arial Rounded MT Bold" panose="020F0704030504030204" pitchFamily="34" charset="0"/>
            </a:rPr>
            <a:t> 1</a:t>
          </a:r>
          <a:endParaRPr lang="nl-BE" dirty="0">
            <a:latin typeface="Arial Rounded MT Bold" panose="020F0704030504030204" pitchFamily="34" charset="0"/>
          </a:endParaRPr>
        </a:p>
      </dgm:t>
    </dgm:pt>
    <dgm:pt modelId="{4629F159-4863-4F19-BA5C-18EA84C36AA4}" type="parTrans" cxnId="{8E4E4F67-1F1B-4F60-BA07-1192C0CB78C3}">
      <dgm:prSet/>
      <dgm:spPr/>
      <dgm:t>
        <a:bodyPr/>
        <a:lstStyle/>
        <a:p>
          <a:endParaRPr lang="nl-BE"/>
        </a:p>
      </dgm:t>
    </dgm:pt>
    <dgm:pt modelId="{6895796F-1DE4-40B2-901C-8FFA40E0D6E9}" type="sibTrans" cxnId="{8E4E4F67-1F1B-4F60-BA07-1192C0CB78C3}">
      <dgm:prSet/>
      <dgm:spPr/>
      <dgm:t>
        <a:bodyPr/>
        <a:lstStyle/>
        <a:p>
          <a:endParaRPr lang="nl-BE"/>
        </a:p>
      </dgm:t>
    </dgm:pt>
    <dgm:pt modelId="{0BDE11B2-9E37-4D05-93D8-9904BF709E94}">
      <dgm:prSet phldrT="[Text]"/>
      <dgm:spPr/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Bouwen</a:t>
          </a:r>
          <a:r>
            <a:rPr lang="en-GB" dirty="0" smtClean="0">
              <a:latin typeface="Arial Rounded MT Bold" panose="020F0704030504030204" pitchFamily="34" charset="0"/>
            </a:rPr>
            <a:t> van 2 prototypes</a:t>
          </a:r>
          <a:endParaRPr lang="nl-BE" dirty="0">
            <a:latin typeface="Arial Rounded MT Bold" panose="020F0704030504030204" pitchFamily="34" charset="0"/>
          </a:endParaRPr>
        </a:p>
      </dgm:t>
    </dgm:pt>
    <dgm:pt modelId="{1963283C-46FD-4A13-9B36-3DE9C8BA4673}" type="parTrans" cxnId="{B568B2C1-B5D7-4AF2-9538-5BC13FA43C13}">
      <dgm:prSet/>
      <dgm:spPr/>
      <dgm:t>
        <a:bodyPr/>
        <a:lstStyle/>
        <a:p>
          <a:endParaRPr lang="nl-BE"/>
        </a:p>
      </dgm:t>
    </dgm:pt>
    <dgm:pt modelId="{88AAA5CB-1AAA-474F-9259-9A171C65F305}" type="sibTrans" cxnId="{B568B2C1-B5D7-4AF2-9538-5BC13FA43C13}">
      <dgm:prSet/>
      <dgm:spPr/>
      <dgm:t>
        <a:bodyPr/>
        <a:lstStyle/>
        <a:p>
          <a:endParaRPr lang="nl-BE"/>
        </a:p>
      </dgm:t>
    </dgm:pt>
    <dgm:pt modelId="{39822E80-D4B5-4E04-90BB-196C709D1316}">
      <dgm:prSet phldrT="[Text]"/>
      <dgm:spPr/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Testen</a:t>
          </a:r>
          <a:r>
            <a:rPr lang="en-GB" dirty="0" smtClean="0">
              <a:latin typeface="Arial Rounded MT Bold" panose="020F0704030504030204" pitchFamily="34" charset="0"/>
            </a:rPr>
            <a:t> in 2 </a:t>
          </a:r>
          <a:r>
            <a:rPr lang="en-GB" dirty="0" err="1" smtClean="0">
              <a:latin typeface="Arial Rounded MT Bold" panose="020F0704030504030204" pitchFamily="34" charset="0"/>
            </a:rPr>
            <a:t>zalen</a:t>
          </a:r>
          <a:endParaRPr lang="nl-BE" dirty="0">
            <a:latin typeface="Arial Rounded MT Bold" panose="020F0704030504030204" pitchFamily="34" charset="0"/>
          </a:endParaRPr>
        </a:p>
      </dgm:t>
    </dgm:pt>
    <dgm:pt modelId="{B2600B1F-E48F-45FA-98A4-E36637E3049D}" type="parTrans" cxnId="{9D996903-3C3E-4004-BC6D-AE9DE9343938}">
      <dgm:prSet/>
      <dgm:spPr/>
      <dgm:t>
        <a:bodyPr/>
        <a:lstStyle/>
        <a:p>
          <a:endParaRPr lang="nl-BE"/>
        </a:p>
      </dgm:t>
    </dgm:pt>
    <dgm:pt modelId="{00DA1A64-B900-465E-8AE9-1FC9E1F5C6F8}" type="sibTrans" cxnId="{9D996903-3C3E-4004-BC6D-AE9DE9343938}">
      <dgm:prSet/>
      <dgm:spPr/>
      <dgm:t>
        <a:bodyPr/>
        <a:lstStyle/>
        <a:p>
          <a:endParaRPr lang="nl-BE"/>
        </a:p>
      </dgm:t>
    </dgm:pt>
    <dgm:pt modelId="{D7C8BC63-786A-40C4-8B8F-15E6B0DD8657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Fase</a:t>
          </a:r>
          <a:r>
            <a:rPr lang="en-GB" dirty="0" smtClean="0">
              <a:latin typeface="Arial Rounded MT Bold" panose="020F0704030504030204" pitchFamily="34" charset="0"/>
            </a:rPr>
            <a:t> 2</a:t>
          </a:r>
          <a:endParaRPr lang="nl-BE" dirty="0">
            <a:latin typeface="Arial Rounded MT Bold" panose="020F0704030504030204" pitchFamily="34" charset="0"/>
          </a:endParaRPr>
        </a:p>
      </dgm:t>
    </dgm:pt>
    <dgm:pt modelId="{0228390D-C304-4116-B93F-198686F5C6E3}" type="parTrans" cxnId="{A6557557-0D03-4F72-9D35-64C23B7419C5}">
      <dgm:prSet/>
      <dgm:spPr/>
      <dgm:t>
        <a:bodyPr/>
        <a:lstStyle/>
        <a:p>
          <a:endParaRPr lang="nl-BE"/>
        </a:p>
      </dgm:t>
    </dgm:pt>
    <dgm:pt modelId="{24881914-52F0-48B6-B0A5-E68B5293DCBD}" type="sibTrans" cxnId="{A6557557-0D03-4F72-9D35-64C23B7419C5}">
      <dgm:prSet/>
      <dgm:spPr/>
      <dgm:t>
        <a:bodyPr/>
        <a:lstStyle/>
        <a:p>
          <a:endParaRPr lang="nl-BE"/>
        </a:p>
      </dgm:t>
    </dgm:pt>
    <dgm:pt modelId="{22D7EF16-7941-4158-BC18-1A0A0AECBAE5}">
      <dgm:prSet phldrT="[Text]"/>
      <dgm:spPr/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Bouwen</a:t>
          </a:r>
          <a:r>
            <a:rPr lang="en-GB" dirty="0" smtClean="0">
              <a:latin typeface="Arial Rounded MT Bold" panose="020F0704030504030204" pitchFamily="34" charset="0"/>
            </a:rPr>
            <a:t> van 4 Prototypes</a:t>
          </a:r>
          <a:endParaRPr lang="nl-BE" dirty="0">
            <a:latin typeface="Arial Rounded MT Bold" panose="020F0704030504030204" pitchFamily="34" charset="0"/>
          </a:endParaRPr>
        </a:p>
      </dgm:t>
    </dgm:pt>
    <dgm:pt modelId="{DB8684B7-F71A-43A1-BCD9-6845BCBE7E8A}" type="parTrans" cxnId="{9BAD396E-5731-416E-B3CE-DB9B494B03F8}">
      <dgm:prSet/>
      <dgm:spPr/>
      <dgm:t>
        <a:bodyPr/>
        <a:lstStyle/>
        <a:p>
          <a:endParaRPr lang="nl-BE"/>
        </a:p>
      </dgm:t>
    </dgm:pt>
    <dgm:pt modelId="{3F59EFF0-321E-42EF-A049-FB844F265394}" type="sibTrans" cxnId="{9BAD396E-5731-416E-B3CE-DB9B494B03F8}">
      <dgm:prSet/>
      <dgm:spPr/>
      <dgm:t>
        <a:bodyPr/>
        <a:lstStyle/>
        <a:p>
          <a:endParaRPr lang="nl-BE"/>
        </a:p>
      </dgm:t>
    </dgm:pt>
    <dgm:pt modelId="{022BB9A1-B624-4E9F-BA62-0DAEE0137388}">
      <dgm:prSet phldrT="[Text]"/>
      <dgm:spPr/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Testen</a:t>
          </a:r>
          <a:r>
            <a:rPr lang="en-GB" dirty="0" smtClean="0">
              <a:latin typeface="Arial Rounded MT Bold" panose="020F0704030504030204" pitchFamily="34" charset="0"/>
            </a:rPr>
            <a:t> op 1 </a:t>
          </a:r>
          <a:r>
            <a:rPr lang="en-GB" dirty="0" err="1" smtClean="0">
              <a:latin typeface="Arial Rounded MT Bold" panose="020F0704030504030204" pitchFamily="34" charset="0"/>
            </a:rPr>
            <a:t>verdieping</a:t>
          </a:r>
          <a:endParaRPr lang="nl-BE" dirty="0">
            <a:latin typeface="Arial Rounded MT Bold" panose="020F0704030504030204" pitchFamily="34" charset="0"/>
          </a:endParaRPr>
        </a:p>
      </dgm:t>
    </dgm:pt>
    <dgm:pt modelId="{3EF0E0D0-EF56-4F70-B748-34683BDBAA33}" type="parTrans" cxnId="{3CD49824-C617-411E-B8CC-53E4EDBBBA48}">
      <dgm:prSet/>
      <dgm:spPr/>
      <dgm:t>
        <a:bodyPr/>
        <a:lstStyle/>
        <a:p>
          <a:endParaRPr lang="nl-BE"/>
        </a:p>
      </dgm:t>
    </dgm:pt>
    <dgm:pt modelId="{2F8A362D-E822-441D-A34E-41513864D7CF}" type="sibTrans" cxnId="{3CD49824-C617-411E-B8CC-53E4EDBBBA48}">
      <dgm:prSet/>
      <dgm:spPr/>
      <dgm:t>
        <a:bodyPr/>
        <a:lstStyle/>
        <a:p>
          <a:endParaRPr lang="nl-BE"/>
        </a:p>
      </dgm:t>
    </dgm:pt>
    <dgm:pt modelId="{B7483DA8-39BA-4BA3-87DD-94CB73DCED0A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Fase</a:t>
          </a:r>
          <a:r>
            <a:rPr lang="en-GB" dirty="0" smtClean="0"/>
            <a:t> 3</a:t>
          </a:r>
          <a:endParaRPr lang="nl-BE" dirty="0"/>
        </a:p>
      </dgm:t>
    </dgm:pt>
    <dgm:pt modelId="{B92A1097-8E48-4902-9DC7-9E29566E409D}" type="parTrans" cxnId="{25B023FA-F1AF-4E2A-8102-027106CEDA02}">
      <dgm:prSet/>
      <dgm:spPr/>
      <dgm:t>
        <a:bodyPr/>
        <a:lstStyle/>
        <a:p>
          <a:endParaRPr lang="nl-BE"/>
        </a:p>
      </dgm:t>
    </dgm:pt>
    <dgm:pt modelId="{3DE49F43-4F0F-492B-B516-8AD9F6897C49}" type="sibTrans" cxnId="{25B023FA-F1AF-4E2A-8102-027106CEDA02}">
      <dgm:prSet/>
      <dgm:spPr/>
      <dgm:t>
        <a:bodyPr/>
        <a:lstStyle/>
        <a:p>
          <a:endParaRPr lang="nl-BE"/>
        </a:p>
      </dgm:t>
    </dgm:pt>
    <dgm:pt modelId="{D7177FE1-B5AF-423E-90BA-D15CD7AFC6BF}">
      <dgm:prSet phldrT="[Text]"/>
      <dgm:spPr/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Bouwen</a:t>
          </a:r>
          <a:r>
            <a:rPr lang="en-GB" dirty="0" smtClean="0">
              <a:latin typeface="Arial Rounded MT Bold" panose="020F0704030504030204" pitchFamily="34" charset="0"/>
            </a:rPr>
            <a:t> van prototypes </a:t>
          </a:r>
          <a:r>
            <a:rPr lang="en-GB" dirty="0" err="1" smtClean="0">
              <a:latin typeface="Arial Rounded MT Bold" panose="020F0704030504030204" pitchFamily="34" charset="0"/>
            </a:rPr>
            <a:t>voor</a:t>
          </a:r>
          <a:r>
            <a:rPr lang="en-GB" dirty="0" smtClean="0">
              <a:latin typeface="Arial Rounded MT Bold" panose="020F0704030504030204" pitchFamily="34" charset="0"/>
            </a:rPr>
            <a:t> heel het </a:t>
          </a:r>
          <a:r>
            <a:rPr lang="en-GB" dirty="0" err="1" smtClean="0">
              <a:latin typeface="Arial Rounded MT Bold" panose="020F0704030504030204" pitchFamily="34" charset="0"/>
            </a:rPr>
            <a:t>gebouw</a:t>
          </a:r>
          <a:endParaRPr lang="nl-BE" dirty="0">
            <a:latin typeface="Arial Rounded MT Bold" panose="020F0704030504030204" pitchFamily="34" charset="0"/>
          </a:endParaRPr>
        </a:p>
      </dgm:t>
    </dgm:pt>
    <dgm:pt modelId="{8FC805FD-4EDC-4305-BB91-EB5B7F18D822}" type="parTrans" cxnId="{C12183B8-04B6-494D-AFEF-1218C381EE46}">
      <dgm:prSet/>
      <dgm:spPr/>
      <dgm:t>
        <a:bodyPr/>
        <a:lstStyle/>
        <a:p>
          <a:endParaRPr lang="nl-BE"/>
        </a:p>
      </dgm:t>
    </dgm:pt>
    <dgm:pt modelId="{EAE8465A-0EF0-4BEB-8AFB-953A075A733B}" type="sibTrans" cxnId="{C12183B8-04B6-494D-AFEF-1218C381EE46}">
      <dgm:prSet/>
      <dgm:spPr/>
      <dgm:t>
        <a:bodyPr/>
        <a:lstStyle/>
        <a:p>
          <a:endParaRPr lang="nl-BE"/>
        </a:p>
      </dgm:t>
    </dgm:pt>
    <dgm:pt modelId="{06BC6F52-A032-4D29-B164-3AB1B3A57E42}">
      <dgm:prSet phldrT="[Text]"/>
      <dgm:spPr/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Testen</a:t>
          </a:r>
          <a:r>
            <a:rPr lang="en-GB" dirty="0" smtClean="0">
              <a:latin typeface="Arial Rounded MT Bold" panose="020F0704030504030204" pitchFamily="34" charset="0"/>
            </a:rPr>
            <a:t> in het hele </a:t>
          </a:r>
          <a:r>
            <a:rPr lang="en-GB" dirty="0" err="1" smtClean="0">
              <a:latin typeface="Arial Rounded MT Bold" panose="020F0704030504030204" pitchFamily="34" charset="0"/>
            </a:rPr>
            <a:t>gebouw</a:t>
          </a:r>
          <a:r>
            <a:rPr lang="en-GB" dirty="0" smtClean="0">
              <a:latin typeface="Arial Rounded MT Bold" panose="020F0704030504030204" pitchFamily="34" charset="0"/>
            </a:rPr>
            <a:t> van </a:t>
          </a:r>
          <a:r>
            <a:rPr lang="en-GB" dirty="0" err="1" smtClean="0">
              <a:latin typeface="Arial Rounded MT Bold" panose="020F0704030504030204" pitchFamily="34" charset="0"/>
            </a:rPr>
            <a:t>Digipolis</a:t>
          </a:r>
          <a:r>
            <a:rPr lang="en-GB" dirty="0" smtClean="0">
              <a:latin typeface="Arial Rounded MT Bold" panose="020F0704030504030204" pitchFamily="34" charset="0"/>
            </a:rPr>
            <a:t> 2</a:t>
          </a:r>
          <a:endParaRPr lang="nl-BE" dirty="0">
            <a:latin typeface="Arial Rounded MT Bold" panose="020F0704030504030204" pitchFamily="34" charset="0"/>
          </a:endParaRPr>
        </a:p>
      </dgm:t>
    </dgm:pt>
    <dgm:pt modelId="{D685C5A8-595A-49AB-AE9F-CA16364501A6}" type="parTrans" cxnId="{23EE270C-C2B7-4DA4-859F-475C1DC3623B}">
      <dgm:prSet/>
      <dgm:spPr/>
      <dgm:t>
        <a:bodyPr/>
        <a:lstStyle/>
        <a:p>
          <a:endParaRPr lang="nl-BE"/>
        </a:p>
      </dgm:t>
    </dgm:pt>
    <dgm:pt modelId="{CEC10C90-34B7-483C-80FA-CDB32F9589E9}" type="sibTrans" cxnId="{23EE270C-C2B7-4DA4-859F-475C1DC3623B}">
      <dgm:prSet/>
      <dgm:spPr/>
      <dgm:t>
        <a:bodyPr/>
        <a:lstStyle/>
        <a:p>
          <a:endParaRPr lang="nl-BE"/>
        </a:p>
      </dgm:t>
    </dgm:pt>
    <dgm:pt modelId="{D5B6D92D-5CB6-4C76-AD8D-180015F2559E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Fase</a:t>
          </a:r>
          <a:r>
            <a:rPr lang="en-GB" dirty="0" smtClean="0">
              <a:latin typeface="Arial Rounded MT Bold" panose="020F0704030504030204" pitchFamily="34" charset="0"/>
            </a:rPr>
            <a:t> </a:t>
          </a:r>
          <a:r>
            <a:rPr lang="en-GB" dirty="0" smtClean="0"/>
            <a:t>4</a:t>
          </a:r>
          <a:endParaRPr lang="nl-BE" dirty="0"/>
        </a:p>
      </dgm:t>
    </dgm:pt>
    <dgm:pt modelId="{89526078-E8C8-42A1-91F8-80CE82207A31}" type="parTrans" cxnId="{ACB4CC4F-E767-49FD-80B2-510BD286EC19}">
      <dgm:prSet/>
      <dgm:spPr/>
      <dgm:t>
        <a:bodyPr/>
        <a:lstStyle/>
        <a:p>
          <a:endParaRPr lang="nl-BE"/>
        </a:p>
      </dgm:t>
    </dgm:pt>
    <dgm:pt modelId="{36B4B98D-C188-4B1A-82E8-71E87AF04C83}" type="sibTrans" cxnId="{ACB4CC4F-E767-49FD-80B2-510BD286EC19}">
      <dgm:prSet/>
      <dgm:spPr/>
      <dgm:t>
        <a:bodyPr/>
        <a:lstStyle/>
        <a:p>
          <a:endParaRPr lang="nl-BE"/>
        </a:p>
      </dgm:t>
    </dgm:pt>
    <dgm:pt modelId="{508F2F0F-C344-4F2C-AE62-F509BDF25E2A}">
      <dgm:prSet phldrT="[Text]"/>
      <dgm:spPr/>
      <dgm:t>
        <a:bodyPr/>
        <a:lstStyle/>
        <a:p>
          <a:r>
            <a:rPr lang="en-GB" dirty="0" err="1" smtClean="0">
              <a:latin typeface="Arial Rounded MT Bold" panose="020F0704030504030204" pitchFamily="34" charset="0"/>
            </a:rPr>
            <a:t>Verdere</a:t>
          </a:r>
          <a:r>
            <a:rPr lang="en-GB" dirty="0" smtClean="0">
              <a:latin typeface="Arial Rounded MT Bold" panose="020F0704030504030204" pitchFamily="34" charset="0"/>
            </a:rPr>
            <a:t> </a:t>
          </a:r>
          <a:r>
            <a:rPr lang="en-GB" dirty="0" err="1" smtClean="0">
              <a:latin typeface="Arial Rounded MT Bold" panose="020F0704030504030204" pitchFamily="34" charset="0"/>
            </a:rPr>
            <a:t>uitbereiding</a:t>
          </a:r>
          <a:r>
            <a:rPr lang="en-GB" dirty="0" smtClean="0">
              <a:latin typeface="Arial Rounded MT Bold" panose="020F0704030504030204" pitchFamily="34" charset="0"/>
            </a:rPr>
            <a:t> </a:t>
          </a:r>
          <a:r>
            <a:rPr lang="en-GB" dirty="0" err="1" smtClean="0">
              <a:latin typeface="Arial Rounded MT Bold" panose="020F0704030504030204" pitchFamily="34" charset="0"/>
            </a:rPr>
            <a:t>naar</a:t>
          </a:r>
          <a:r>
            <a:rPr lang="en-GB" dirty="0" smtClean="0">
              <a:latin typeface="Arial Rounded MT Bold" panose="020F0704030504030204" pitchFamily="34" charset="0"/>
            </a:rPr>
            <a:t> </a:t>
          </a:r>
          <a:r>
            <a:rPr lang="en-GB" dirty="0" err="1" smtClean="0">
              <a:latin typeface="Arial Rounded MT Bold" panose="020F0704030504030204" pitchFamily="34" charset="0"/>
            </a:rPr>
            <a:t>andere</a:t>
          </a:r>
          <a:r>
            <a:rPr lang="en-GB" dirty="0" smtClean="0">
              <a:latin typeface="Arial Rounded MT Bold" panose="020F0704030504030204" pitchFamily="34" charset="0"/>
            </a:rPr>
            <a:t> </a:t>
          </a:r>
          <a:r>
            <a:rPr lang="en-GB" dirty="0" err="1" smtClean="0">
              <a:latin typeface="Arial Rounded MT Bold" panose="020F0704030504030204" pitchFamily="34" charset="0"/>
            </a:rPr>
            <a:t>gebouwen</a:t>
          </a:r>
          <a:endParaRPr lang="nl-BE" dirty="0">
            <a:latin typeface="Arial Rounded MT Bold" panose="020F0704030504030204" pitchFamily="34" charset="0"/>
          </a:endParaRPr>
        </a:p>
      </dgm:t>
    </dgm:pt>
    <dgm:pt modelId="{DF7455D0-00D8-4C6A-9581-2B005122F51C}" type="parTrans" cxnId="{E0F06E8A-B91E-466A-A90C-BFA03B36E8C4}">
      <dgm:prSet/>
      <dgm:spPr/>
      <dgm:t>
        <a:bodyPr/>
        <a:lstStyle/>
        <a:p>
          <a:endParaRPr lang="nl-BE"/>
        </a:p>
      </dgm:t>
    </dgm:pt>
    <dgm:pt modelId="{DF521366-3F26-4357-8016-5FABB78F676B}" type="sibTrans" cxnId="{E0F06E8A-B91E-466A-A90C-BFA03B36E8C4}">
      <dgm:prSet/>
      <dgm:spPr/>
      <dgm:t>
        <a:bodyPr/>
        <a:lstStyle/>
        <a:p>
          <a:endParaRPr lang="nl-BE"/>
        </a:p>
      </dgm:t>
    </dgm:pt>
    <dgm:pt modelId="{BA61877B-F250-4AAD-818B-96915BDB9B22}" type="pres">
      <dgm:prSet presAssocID="{4FC92D27-7CA9-464B-9AAC-53E02BC881C6}" presName="linearFlow" presStyleCnt="0">
        <dgm:presLayoutVars>
          <dgm:dir/>
          <dgm:animLvl val="lvl"/>
          <dgm:resizeHandles val="exact"/>
        </dgm:presLayoutVars>
      </dgm:prSet>
      <dgm:spPr/>
    </dgm:pt>
    <dgm:pt modelId="{493132B9-AB83-4ADF-9227-E0C398F6141E}" type="pres">
      <dgm:prSet presAssocID="{3F6D1125-9C98-480D-A594-F25492B47CE3}" presName="composite" presStyleCnt="0"/>
      <dgm:spPr/>
    </dgm:pt>
    <dgm:pt modelId="{02A3927B-5301-47FB-A751-881D86367340}" type="pres">
      <dgm:prSet presAssocID="{3F6D1125-9C98-480D-A594-F25492B47C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8A8BA1E-811B-4496-AA63-2B5267F87596}" type="pres">
      <dgm:prSet presAssocID="{3F6D1125-9C98-480D-A594-F25492B47CE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4D8AF0A-AB5E-432D-991E-A0E2AE1B105A}" type="pres">
      <dgm:prSet presAssocID="{6895796F-1DE4-40B2-901C-8FFA40E0D6E9}" presName="sp" presStyleCnt="0"/>
      <dgm:spPr/>
    </dgm:pt>
    <dgm:pt modelId="{D3CD7BD0-49FF-4B32-B7C1-735C4777129C}" type="pres">
      <dgm:prSet presAssocID="{D7C8BC63-786A-40C4-8B8F-15E6B0DD8657}" presName="composite" presStyleCnt="0"/>
      <dgm:spPr/>
    </dgm:pt>
    <dgm:pt modelId="{7E9B934E-2CE4-4BB9-9804-2AE3E4B98AB0}" type="pres">
      <dgm:prSet presAssocID="{D7C8BC63-786A-40C4-8B8F-15E6B0DD865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67B5A0F-0987-4995-B317-F7DC20F70FDD}" type="pres">
      <dgm:prSet presAssocID="{D7C8BC63-786A-40C4-8B8F-15E6B0DD8657}" presName="descendantText" presStyleLbl="alignAcc1" presStyleIdx="1" presStyleCnt="4">
        <dgm:presLayoutVars>
          <dgm:bulletEnabled val="1"/>
        </dgm:presLayoutVars>
      </dgm:prSet>
      <dgm:spPr/>
    </dgm:pt>
    <dgm:pt modelId="{5A326924-7212-4141-B388-8DF5D6161222}" type="pres">
      <dgm:prSet presAssocID="{24881914-52F0-48B6-B0A5-E68B5293DCBD}" presName="sp" presStyleCnt="0"/>
      <dgm:spPr/>
    </dgm:pt>
    <dgm:pt modelId="{98EE92E9-0D97-4ECB-AEAE-0F2766CD72C8}" type="pres">
      <dgm:prSet presAssocID="{B7483DA8-39BA-4BA3-87DD-94CB73DCED0A}" presName="composite" presStyleCnt="0"/>
      <dgm:spPr/>
    </dgm:pt>
    <dgm:pt modelId="{70FBF651-615D-4F87-9430-6097E72966B4}" type="pres">
      <dgm:prSet presAssocID="{B7483DA8-39BA-4BA3-87DD-94CB73DCED0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E54FC23-FF6E-4620-8988-9E3376FA05C9}" type="pres">
      <dgm:prSet presAssocID="{B7483DA8-39BA-4BA3-87DD-94CB73DCED0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2205F8F-16B6-41CE-8EFE-950499C67BAF}" type="pres">
      <dgm:prSet presAssocID="{3DE49F43-4F0F-492B-B516-8AD9F6897C49}" presName="sp" presStyleCnt="0"/>
      <dgm:spPr/>
    </dgm:pt>
    <dgm:pt modelId="{BAD73CAF-7E65-40EC-B459-A72320A31713}" type="pres">
      <dgm:prSet presAssocID="{D5B6D92D-5CB6-4C76-AD8D-180015F2559E}" presName="composite" presStyleCnt="0"/>
      <dgm:spPr/>
    </dgm:pt>
    <dgm:pt modelId="{8D96AB64-7470-49B9-BBB2-6F6DD160A68C}" type="pres">
      <dgm:prSet presAssocID="{D5B6D92D-5CB6-4C76-AD8D-180015F2559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69CD7D7-3D43-44A7-9D66-069B1070C034}" type="pres">
      <dgm:prSet presAssocID="{D5B6D92D-5CB6-4C76-AD8D-180015F2559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79BE90B-314C-4D10-B1BD-DD501E8A03AD}" type="presOf" srcId="{39822E80-D4B5-4E04-90BB-196C709D1316}" destId="{38A8BA1E-811B-4496-AA63-2B5267F87596}" srcOrd="0" destOrd="1" presId="urn:microsoft.com/office/officeart/2005/8/layout/chevron2"/>
    <dgm:cxn modelId="{ACB4CC4F-E767-49FD-80B2-510BD286EC19}" srcId="{4FC92D27-7CA9-464B-9AAC-53E02BC881C6}" destId="{D5B6D92D-5CB6-4C76-AD8D-180015F2559E}" srcOrd="3" destOrd="0" parTransId="{89526078-E8C8-42A1-91F8-80CE82207A31}" sibTransId="{36B4B98D-C188-4B1A-82E8-71E87AF04C83}"/>
    <dgm:cxn modelId="{3CD49824-C617-411E-B8CC-53E4EDBBBA48}" srcId="{D7C8BC63-786A-40C4-8B8F-15E6B0DD8657}" destId="{022BB9A1-B624-4E9F-BA62-0DAEE0137388}" srcOrd="1" destOrd="0" parTransId="{3EF0E0D0-EF56-4F70-B748-34683BDBAA33}" sibTransId="{2F8A362D-E822-441D-A34E-41513864D7CF}"/>
    <dgm:cxn modelId="{A346273E-521B-442A-8DC8-303D69AD4890}" type="presOf" srcId="{4FC92D27-7CA9-464B-9AAC-53E02BC881C6}" destId="{BA61877B-F250-4AAD-818B-96915BDB9B22}" srcOrd="0" destOrd="0" presId="urn:microsoft.com/office/officeart/2005/8/layout/chevron2"/>
    <dgm:cxn modelId="{869B696C-4E91-40F1-9085-DB62F1308E67}" type="presOf" srcId="{0BDE11B2-9E37-4D05-93D8-9904BF709E94}" destId="{38A8BA1E-811B-4496-AA63-2B5267F87596}" srcOrd="0" destOrd="0" presId="urn:microsoft.com/office/officeart/2005/8/layout/chevron2"/>
    <dgm:cxn modelId="{9BAD396E-5731-416E-B3CE-DB9B494B03F8}" srcId="{D7C8BC63-786A-40C4-8B8F-15E6B0DD8657}" destId="{22D7EF16-7941-4158-BC18-1A0A0AECBAE5}" srcOrd="0" destOrd="0" parTransId="{DB8684B7-F71A-43A1-BCD9-6845BCBE7E8A}" sibTransId="{3F59EFF0-321E-42EF-A049-FB844F265394}"/>
    <dgm:cxn modelId="{E0F06E8A-B91E-466A-A90C-BFA03B36E8C4}" srcId="{D5B6D92D-5CB6-4C76-AD8D-180015F2559E}" destId="{508F2F0F-C344-4F2C-AE62-F509BDF25E2A}" srcOrd="0" destOrd="0" parTransId="{DF7455D0-00D8-4C6A-9581-2B005122F51C}" sibTransId="{DF521366-3F26-4357-8016-5FABB78F676B}"/>
    <dgm:cxn modelId="{A6557557-0D03-4F72-9D35-64C23B7419C5}" srcId="{4FC92D27-7CA9-464B-9AAC-53E02BC881C6}" destId="{D7C8BC63-786A-40C4-8B8F-15E6B0DD8657}" srcOrd="1" destOrd="0" parTransId="{0228390D-C304-4116-B93F-198686F5C6E3}" sibTransId="{24881914-52F0-48B6-B0A5-E68B5293DCBD}"/>
    <dgm:cxn modelId="{25B023FA-F1AF-4E2A-8102-027106CEDA02}" srcId="{4FC92D27-7CA9-464B-9AAC-53E02BC881C6}" destId="{B7483DA8-39BA-4BA3-87DD-94CB73DCED0A}" srcOrd="2" destOrd="0" parTransId="{B92A1097-8E48-4902-9DC7-9E29566E409D}" sibTransId="{3DE49F43-4F0F-492B-B516-8AD9F6897C49}"/>
    <dgm:cxn modelId="{9FC186BC-6519-45AD-8F30-5AC28A10BAE3}" type="presOf" srcId="{D7177FE1-B5AF-423E-90BA-D15CD7AFC6BF}" destId="{2E54FC23-FF6E-4620-8988-9E3376FA05C9}" srcOrd="0" destOrd="0" presId="urn:microsoft.com/office/officeart/2005/8/layout/chevron2"/>
    <dgm:cxn modelId="{B568B2C1-B5D7-4AF2-9538-5BC13FA43C13}" srcId="{3F6D1125-9C98-480D-A594-F25492B47CE3}" destId="{0BDE11B2-9E37-4D05-93D8-9904BF709E94}" srcOrd="0" destOrd="0" parTransId="{1963283C-46FD-4A13-9B36-3DE9C8BA4673}" sibTransId="{88AAA5CB-1AAA-474F-9259-9A171C65F305}"/>
    <dgm:cxn modelId="{C12183B8-04B6-494D-AFEF-1218C381EE46}" srcId="{B7483DA8-39BA-4BA3-87DD-94CB73DCED0A}" destId="{D7177FE1-B5AF-423E-90BA-D15CD7AFC6BF}" srcOrd="0" destOrd="0" parTransId="{8FC805FD-4EDC-4305-BB91-EB5B7F18D822}" sibTransId="{EAE8465A-0EF0-4BEB-8AFB-953A075A733B}"/>
    <dgm:cxn modelId="{6DDDBA5D-21B8-4072-B3AE-8A9918CE71D3}" type="presOf" srcId="{508F2F0F-C344-4F2C-AE62-F509BDF25E2A}" destId="{B69CD7D7-3D43-44A7-9D66-069B1070C034}" srcOrd="0" destOrd="0" presId="urn:microsoft.com/office/officeart/2005/8/layout/chevron2"/>
    <dgm:cxn modelId="{8E4E4F67-1F1B-4F60-BA07-1192C0CB78C3}" srcId="{4FC92D27-7CA9-464B-9AAC-53E02BC881C6}" destId="{3F6D1125-9C98-480D-A594-F25492B47CE3}" srcOrd="0" destOrd="0" parTransId="{4629F159-4863-4F19-BA5C-18EA84C36AA4}" sibTransId="{6895796F-1DE4-40B2-901C-8FFA40E0D6E9}"/>
    <dgm:cxn modelId="{9D996903-3C3E-4004-BC6D-AE9DE9343938}" srcId="{3F6D1125-9C98-480D-A594-F25492B47CE3}" destId="{39822E80-D4B5-4E04-90BB-196C709D1316}" srcOrd="1" destOrd="0" parTransId="{B2600B1F-E48F-45FA-98A4-E36637E3049D}" sibTransId="{00DA1A64-B900-465E-8AE9-1FC9E1F5C6F8}"/>
    <dgm:cxn modelId="{3A5A67E9-0B0C-484A-A683-26A01185284D}" type="presOf" srcId="{B7483DA8-39BA-4BA3-87DD-94CB73DCED0A}" destId="{70FBF651-615D-4F87-9430-6097E72966B4}" srcOrd="0" destOrd="0" presId="urn:microsoft.com/office/officeart/2005/8/layout/chevron2"/>
    <dgm:cxn modelId="{3D49D224-4758-402C-ADCE-8A5810D2A921}" type="presOf" srcId="{D7C8BC63-786A-40C4-8B8F-15E6B0DD8657}" destId="{7E9B934E-2CE4-4BB9-9804-2AE3E4B98AB0}" srcOrd="0" destOrd="0" presId="urn:microsoft.com/office/officeart/2005/8/layout/chevron2"/>
    <dgm:cxn modelId="{5594275A-B9A6-401B-861C-19E41E604D72}" type="presOf" srcId="{22D7EF16-7941-4158-BC18-1A0A0AECBAE5}" destId="{C67B5A0F-0987-4995-B317-F7DC20F70FDD}" srcOrd="0" destOrd="0" presId="urn:microsoft.com/office/officeart/2005/8/layout/chevron2"/>
    <dgm:cxn modelId="{88DC221E-643A-4EDB-8F94-2A2602B39CD6}" type="presOf" srcId="{D5B6D92D-5CB6-4C76-AD8D-180015F2559E}" destId="{8D96AB64-7470-49B9-BBB2-6F6DD160A68C}" srcOrd="0" destOrd="0" presId="urn:microsoft.com/office/officeart/2005/8/layout/chevron2"/>
    <dgm:cxn modelId="{78EAD267-4E49-40B9-86BC-8E1EB1533080}" type="presOf" srcId="{022BB9A1-B624-4E9F-BA62-0DAEE0137388}" destId="{C67B5A0F-0987-4995-B317-F7DC20F70FDD}" srcOrd="0" destOrd="1" presId="urn:microsoft.com/office/officeart/2005/8/layout/chevron2"/>
    <dgm:cxn modelId="{23EE270C-C2B7-4DA4-859F-475C1DC3623B}" srcId="{B7483DA8-39BA-4BA3-87DD-94CB73DCED0A}" destId="{06BC6F52-A032-4D29-B164-3AB1B3A57E42}" srcOrd="1" destOrd="0" parTransId="{D685C5A8-595A-49AB-AE9F-CA16364501A6}" sibTransId="{CEC10C90-34B7-483C-80FA-CDB32F9589E9}"/>
    <dgm:cxn modelId="{4E726AB7-2680-4A84-8713-80BDD3795223}" type="presOf" srcId="{06BC6F52-A032-4D29-B164-3AB1B3A57E42}" destId="{2E54FC23-FF6E-4620-8988-9E3376FA05C9}" srcOrd="0" destOrd="1" presId="urn:microsoft.com/office/officeart/2005/8/layout/chevron2"/>
    <dgm:cxn modelId="{0388F8BE-BA60-4ECB-8ADA-349C52C32FA2}" type="presOf" srcId="{3F6D1125-9C98-480D-A594-F25492B47CE3}" destId="{02A3927B-5301-47FB-A751-881D86367340}" srcOrd="0" destOrd="0" presId="urn:microsoft.com/office/officeart/2005/8/layout/chevron2"/>
    <dgm:cxn modelId="{3730FCB0-F5CE-4720-8FF2-3E25FC33AF64}" type="presParOf" srcId="{BA61877B-F250-4AAD-818B-96915BDB9B22}" destId="{493132B9-AB83-4ADF-9227-E0C398F6141E}" srcOrd="0" destOrd="0" presId="urn:microsoft.com/office/officeart/2005/8/layout/chevron2"/>
    <dgm:cxn modelId="{A9973214-3D25-4C47-8368-AA112372D519}" type="presParOf" srcId="{493132B9-AB83-4ADF-9227-E0C398F6141E}" destId="{02A3927B-5301-47FB-A751-881D86367340}" srcOrd="0" destOrd="0" presId="urn:microsoft.com/office/officeart/2005/8/layout/chevron2"/>
    <dgm:cxn modelId="{C9D52CED-325F-4C42-B51D-FFC4BF952E96}" type="presParOf" srcId="{493132B9-AB83-4ADF-9227-E0C398F6141E}" destId="{38A8BA1E-811B-4496-AA63-2B5267F87596}" srcOrd="1" destOrd="0" presId="urn:microsoft.com/office/officeart/2005/8/layout/chevron2"/>
    <dgm:cxn modelId="{85F2EB8C-9349-467C-B546-A5C8A4E77111}" type="presParOf" srcId="{BA61877B-F250-4AAD-818B-96915BDB9B22}" destId="{C4D8AF0A-AB5E-432D-991E-A0E2AE1B105A}" srcOrd="1" destOrd="0" presId="urn:microsoft.com/office/officeart/2005/8/layout/chevron2"/>
    <dgm:cxn modelId="{93CB0DEF-A1F8-4434-8FAB-5365DFC3FE31}" type="presParOf" srcId="{BA61877B-F250-4AAD-818B-96915BDB9B22}" destId="{D3CD7BD0-49FF-4B32-B7C1-735C4777129C}" srcOrd="2" destOrd="0" presId="urn:microsoft.com/office/officeart/2005/8/layout/chevron2"/>
    <dgm:cxn modelId="{7D714FF8-6D64-49B5-9FBE-A1BF8E850ABE}" type="presParOf" srcId="{D3CD7BD0-49FF-4B32-B7C1-735C4777129C}" destId="{7E9B934E-2CE4-4BB9-9804-2AE3E4B98AB0}" srcOrd="0" destOrd="0" presId="urn:microsoft.com/office/officeart/2005/8/layout/chevron2"/>
    <dgm:cxn modelId="{A084537A-74BB-49D7-90D0-781EEA08951A}" type="presParOf" srcId="{D3CD7BD0-49FF-4B32-B7C1-735C4777129C}" destId="{C67B5A0F-0987-4995-B317-F7DC20F70FDD}" srcOrd="1" destOrd="0" presId="urn:microsoft.com/office/officeart/2005/8/layout/chevron2"/>
    <dgm:cxn modelId="{7A2B897E-3DB3-4534-8A25-8A41D44B4206}" type="presParOf" srcId="{BA61877B-F250-4AAD-818B-96915BDB9B22}" destId="{5A326924-7212-4141-B388-8DF5D6161222}" srcOrd="3" destOrd="0" presId="urn:microsoft.com/office/officeart/2005/8/layout/chevron2"/>
    <dgm:cxn modelId="{EE0CF62D-51AA-405F-BEB2-448307D5ED1C}" type="presParOf" srcId="{BA61877B-F250-4AAD-818B-96915BDB9B22}" destId="{98EE92E9-0D97-4ECB-AEAE-0F2766CD72C8}" srcOrd="4" destOrd="0" presId="urn:microsoft.com/office/officeart/2005/8/layout/chevron2"/>
    <dgm:cxn modelId="{487B1B08-1C11-43C9-AF2A-784881BED5F3}" type="presParOf" srcId="{98EE92E9-0D97-4ECB-AEAE-0F2766CD72C8}" destId="{70FBF651-615D-4F87-9430-6097E72966B4}" srcOrd="0" destOrd="0" presId="urn:microsoft.com/office/officeart/2005/8/layout/chevron2"/>
    <dgm:cxn modelId="{7DCD46DD-E67D-4FFB-B9D9-A115A68A3E08}" type="presParOf" srcId="{98EE92E9-0D97-4ECB-AEAE-0F2766CD72C8}" destId="{2E54FC23-FF6E-4620-8988-9E3376FA05C9}" srcOrd="1" destOrd="0" presId="urn:microsoft.com/office/officeart/2005/8/layout/chevron2"/>
    <dgm:cxn modelId="{289E304E-6E73-41CC-8A61-FFA1D49744DB}" type="presParOf" srcId="{BA61877B-F250-4AAD-818B-96915BDB9B22}" destId="{C2205F8F-16B6-41CE-8EFE-950499C67BAF}" srcOrd="5" destOrd="0" presId="urn:microsoft.com/office/officeart/2005/8/layout/chevron2"/>
    <dgm:cxn modelId="{43A49E35-D255-484F-8D62-7C1985785E3E}" type="presParOf" srcId="{BA61877B-F250-4AAD-818B-96915BDB9B22}" destId="{BAD73CAF-7E65-40EC-B459-A72320A31713}" srcOrd="6" destOrd="0" presId="urn:microsoft.com/office/officeart/2005/8/layout/chevron2"/>
    <dgm:cxn modelId="{5F272B69-FE5D-43F1-8B2E-49F9B4FED84D}" type="presParOf" srcId="{BAD73CAF-7E65-40EC-B459-A72320A31713}" destId="{8D96AB64-7470-49B9-BBB2-6F6DD160A68C}" srcOrd="0" destOrd="0" presId="urn:microsoft.com/office/officeart/2005/8/layout/chevron2"/>
    <dgm:cxn modelId="{3EF0EE04-1F88-4631-926A-1072723E44A7}" type="presParOf" srcId="{BAD73CAF-7E65-40EC-B459-A72320A31713}" destId="{B69CD7D7-3D43-44A7-9D66-069B1070C0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F91D-F14D-465E-9D82-D29BEB1A8524}">
      <dsp:nvSpPr>
        <dsp:cNvPr id="0" name=""/>
        <dsp:cNvSpPr/>
      </dsp:nvSpPr>
      <dsp:spPr>
        <a:xfrm>
          <a:off x="337657" y="2347138"/>
          <a:ext cx="2561095" cy="217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870CF-6CA6-4AC6-A0F9-91A898CB8EBF}">
      <dsp:nvSpPr>
        <dsp:cNvPr id="0" name=""/>
        <dsp:cNvSpPr/>
      </dsp:nvSpPr>
      <dsp:spPr>
        <a:xfrm>
          <a:off x="1469103" y="3864315"/>
          <a:ext cx="3667700" cy="199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rial Rounded MT Bold" panose="020F0704030504030204" pitchFamily="34" charset="0"/>
            </a:rPr>
            <a:t>ICT-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Dienstverlening</a:t>
          </a:r>
          <a:endParaRPr lang="en-GB" sz="2400" kern="1200" dirty="0" smtClean="0">
            <a:latin typeface="Arial Rounded MT Bold" panose="020F0704030504030204" pitchFamily="34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rial Rounded MT Bold" panose="020F0704030504030204" pitchFamily="34" charset="0"/>
            </a:rPr>
            <a:t>Project-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ontwikkeling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>
        <a:off x="1527540" y="3922752"/>
        <a:ext cx="3550826" cy="1878315"/>
      </dsp:txXfrm>
    </dsp:sp>
    <dsp:sp modelId="{A61D3707-F3D1-49FA-B15D-ECBC6724D5E9}">
      <dsp:nvSpPr>
        <dsp:cNvPr id="0" name=""/>
        <dsp:cNvSpPr/>
      </dsp:nvSpPr>
      <dsp:spPr>
        <a:xfrm>
          <a:off x="337657" y="1933362"/>
          <a:ext cx="2561095" cy="373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Wie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sz="1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37657" y="1933362"/>
        <a:ext cx="2561095" cy="373665"/>
      </dsp:txXfrm>
    </dsp:sp>
    <dsp:sp modelId="{F63507AB-A3B8-4D20-AA3B-22F82FCA3B59}">
      <dsp:nvSpPr>
        <dsp:cNvPr id="0" name=""/>
        <dsp:cNvSpPr/>
      </dsp:nvSpPr>
      <dsp:spPr>
        <a:xfrm>
          <a:off x="3681858" y="1365669"/>
          <a:ext cx="2561095" cy="217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2212D-9375-4CB9-8D9A-BD247BC93241}">
      <dsp:nvSpPr>
        <dsp:cNvPr id="0" name=""/>
        <dsp:cNvSpPr/>
      </dsp:nvSpPr>
      <dsp:spPr>
        <a:xfrm>
          <a:off x="5156413" y="2800753"/>
          <a:ext cx="1887157" cy="12639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/>
            <a:t>Antwerpen</a:t>
          </a:r>
          <a:endParaRPr lang="nl-BE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/>
            <a:t>Gent</a:t>
          </a:r>
          <a:endParaRPr lang="nl-BE" sz="2400" kern="1200" dirty="0"/>
        </a:p>
      </dsp:txBody>
      <dsp:txXfrm>
        <a:off x="5193434" y="2837774"/>
        <a:ext cx="1813115" cy="1189944"/>
      </dsp:txXfrm>
    </dsp:sp>
    <dsp:sp modelId="{9B8C863D-DF9D-4CFA-B61B-6F247896E42A}">
      <dsp:nvSpPr>
        <dsp:cNvPr id="0" name=""/>
        <dsp:cNvSpPr/>
      </dsp:nvSpPr>
      <dsp:spPr>
        <a:xfrm>
          <a:off x="3681858" y="951899"/>
          <a:ext cx="2561095" cy="373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Waar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is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sz="1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681858" y="951899"/>
        <a:ext cx="2561095" cy="373665"/>
      </dsp:txXfrm>
    </dsp:sp>
    <dsp:sp modelId="{910D4BA1-7E39-4348-BEC3-6DFF08B494DE}">
      <dsp:nvSpPr>
        <dsp:cNvPr id="0" name=""/>
        <dsp:cNvSpPr/>
      </dsp:nvSpPr>
      <dsp:spPr>
        <a:xfrm>
          <a:off x="6996440" y="594692"/>
          <a:ext cx="2561095" cy="217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39C7A-5257-4817-A26F-A0B5DB6A8B1B}">
      <dsp:nvSpPr>
        <dsp:cNvPr id="0" name=""/>
        <dsp:cNvSpPr/>
      </dsp:nvSpPr>
      <dsp:spPr>
        <a:xfrm>
          <a:off x="8829741" y="2095165"/>
          <a:ext cx="2318451" cy="2876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Arial Rounded MT Bold" panose="020F0704030504030204" pitchFamily="34" charset="0"/>
            </a:rPr>
            <a:t>Stad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Antwerpen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latin typeface="Arial Rounded MT Bold" panose="020F0704030504030204" pitchFamily="34" charset="0"/>
            </a:rPr>
            <a:t>De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lokale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Politie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Antwerpen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latin typeface="Arial Rounded MT Bold" panose="020F0704030504030204" pitchFamily="34" charset="0"/>
            </a:rPr>
            <a:t>OCMW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Arial Rounded MT Bold" panose="020F0704030504030204" pitchFamily="34" charset="0"/>
            </a:rPr>
            <a:t>Scholen</a:t>
          </a:r>
          <a:endParaRPr lang="nl-BE" sz="240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smtClean="0">
              <a:latin typeface="Arial Rounded MT Bold" panose="020F0704030504030204" pitchFamily="34" charset="0"/>
            </a:rPr>
            <a:t>…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>
        <a:off x="8897646" y="2163070"/>
        <a:ext cx="2182641" cy="2740479"/>
      </dsp:txXfrm>
    </dsp:sp>
    <dsp:sp modelId="{CD87F514-864C-41C3-9AFC-D92A7DB97FD6}">
      <dsp:nvSpPr>
        <dsp:cNvPr id="0" name=""/>
        <dsp:cNvSpPr/>
      </dsp:nvSpPr>
      <dsp:spPr>
        <a:xfrm>
          <a:off x="6996440" y="180942"/>
          <a:ext cx="2561095" cy="373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Wat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doet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sz="17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Digipolis</a:t>
          </a:r>
          <a:r>
            <a:rPr lang="en-GB" sz="1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?</a:t>
          </a:r>
          <a:endParaRPr lang="nl-BE" sz="1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6996440" y="180942"/>
        <a:ext cx="2561095" cy="373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624B2-2F7F-4DDA-BD3C-9AEA593EAD42}">
      <dsp:nvSpPr>
        <dsp:cNvPr id="0" name=""/>
        <dsp:cNvSpPr/>
      </dsp:nvSpPr>
      <dsp:spPr>
        <a:xfrm>
          <a:off x="395082" y="768734"/>
          <a:ext cx="2225531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13AB1-277D-4252-8373-B6FED2F3BDCF}">
      <dsp:nvSpPr>
        <dsp:cNvPr id="0" name=""/>
        <dsp:cNvSpPr/>
      </dsp:nvSpPr>
      <dsp:spPr>
        <a:xfrm>
          <a:off x="555811" y="2104053"/>
          <a:ext cx="2628664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1 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UNO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Wiz-Fi Shield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620995" y="2169237"/>
        <a:ext cx="2498296" cy="2095163"/>
      </dsp:txXfrm>
    </dsp:sp>
    <dsp:sp modelId="{64BBA367-B9C9-4186-B2A1-DD43EDAEA09E}">
      <dsp:nvSpPr>
        <dsp:cNvPr id="0" name=""/>
        <dsp:cNvSpPr/>
      </dsp:nvSpPr>
      <dsp:spPr>
        <a:xfrm rot="32356">
          <a:off x="3161634" y="1632230"/>
          <a:ext cx="541055" cy="534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100" kern="1200"/>
        </a:p>
      </dsp:txBody>
      <dsp:txXfrm>
        <a:off x="3161638" y="1738428"/>
        <a:ext cx="380626" cy="320858"/>
      </dsp:txXfrm>
    </dsp:sp>
    <dsp:sp modelId="{4BC4F942-EE6F-4456-8DD6-18634C14A33F}">
      <dsp:nvSpPr>
        <dsp:cNvPr id="0" name=""/>
        <dsp:cNvSpPr/>
      </dsp:nvSpPr>
      <dsp:spPr>
        <a:xfrm>
          <a:off x="4166419" y="804231"/>
          <a:ext cx="2225531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DF0C2-8C13-431D-BC3C-378B53A8B039}">
      <dsp:nvSpPr>
        <dsp:cNvPr id="0" name=""/>
        <dsp:cNvSpPr/>
      </dsp:nvSpPr>
      <dsp:spPr>
        <a:xfrm>
          <a:off x="3873341" y="2139550"/>
          <a:ext cx="3536281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2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</a:t>
          </a: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Featherwing</a:t>
          </a: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HUZZAH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LiPo</a:t>
          </a: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Batterij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938525" y="2204734"/>
        <a:ext cx="3405913" cy="2095163"/>
      </dsp:txXfrm>
    </dsp:sp>
    <dsp:sp modelId="{9078FA86-7B5E-404A-AC6C-98260A96D10A}">
      <dsp:nvSpPr>
        <dsp:cNvPr id="0" name=""/>
        <dsp:cNvSpPr/>
      </dsp:nvSpPr>
      <dsp:spPr>
        <a:xfrm rot="21568511">
          <a:off x="6808883" y="1633693"/>
          <a:ext cx="416957" cy="534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100" kern="1200"/>
        </a:p>
      </dsp:txBody>
      <dsp:txXfrm>
        <a:off x="6808886" y="1741219"/>
        <a:ext cx="291870" cy="320858"/>
      </dsp:txXfrm>
    </dsp:sp>
    <dsp:sp modelId="{B7842A27-BD4B-4D6F-A52D-D844492AC6FF}">
      <dsp:nvSpPr>
        <dsp:cNvPr id="0" name=""/>
        <dsp:cNvSpPr/>
      </dsp:nvSpPr>
      <dsp:spPr>
        <a:xfrm>
          <a:off x="7583209" y="768734"/>
          <a:ext cx="3142428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1BA2D-57C7-45CA-A1B9-696522CEC19D}">
      <dsp:nvSpPr>
        <dsp:cNvPr id="0" name=""/>
        <dsp:cNvSpPr/>
      </dsp:nvSpPr>
      <dsp:spPr>
        <a:xfrm>
          <a:off x="7945505" y="2104053"/>
          <a:ext cx="3142428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3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Raspberry Pi 3B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8010689" y="2169237"/>
        <a:ext cx="3012060" cy="2095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9EEC1-34EC-406A-8496-D5D19413B02A}">
      <dsp:nvSpPr>
        <dsp:cNvPr id="0" name=""/>
        <dsp:cNvSpPr/>
      </dsp:nvSpPr>
      <dsp:spPr>
        <a:xfrm>
          <a:off x="952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EC6A-2AA8-4C53-911E-2FBDB279D66C}">
      <dsp:nvSpPr>
        <dsp:cNvPr id="0" name=""/>
        <dsp:cNvSpPr/>
      </dsp:nvSpPr>
      <dsp:spPr>
        <a:xfrm>
          <a:off x="639127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Raspberry PI3B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666183" y="598365"/>
        <a:ext cx="1966775" cy="869646"/>
      </dsp:txXfrm>
    </dsp:sp>
    <dsp:sp modelId="{0D54FAB0-6EF2-4E39-A8F7-31B57AECDE65}">
      <dsp:nvSpPr>
        <dsp:cNvPr id="0" name=""/>
        <dsp:cNvSpPr/>
      </dsp:nvSpPr>
      <dsp:spPr>
        <a:xfrm>
          <a:off x="2734468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A19E6-AAC0-49D8-BD46-610AB89B449D}">
      <dsp:nvSpPr>
        <dsp:cNvPr id="0" name=""/>
        <dsp:cNvSpPr/>
      </dsp:nvSpPr>
      <dsp:spPr>
        <a:xfrm>
          <a:off x="3372643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Exchange Web services Proxy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3399699" y="598365"/>
        <a:ext cx="1966775" cy="869646"/>
      </dsp:txXfrm>
    </dsp:sp>
    <dsp:sp modelId="{37386AD7-0003-4488-8C33-493B9813D73D}">
      <dsp:nvSpPr>
        <dsp:cNvPr id="0" name=""/>
        <dsp:cNvSpPr/>
      </dsp:nvSpPr>
      <dsp:spPr>
        <a:xfrm>
          <a:off x="5467985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64934-31AA-4240-89C9-03AE31648883}">
      <dsp:nvSpPr>
        <dsp:cNvPr id="0" name=""/>
        <dsp:cNvSpPr/>
      </dsp:nvSpPr>
      <dsp:spPr>
        <a:xfrm>
          <a:off x="6106160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Exchange server 2016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6133216" y="598365"/>
        <a:ext cx="1966775" cy="869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3927B-5301-47FB-A751-881D86367340}">
      <dsp:nvSpPr>
        <dsp:cNvPr id="0" name=""/>
        <dsp:cNvSpPr/>
      </dsp:nvSpPr>
      <dsp:spPr>
        <a:xfrm rot="5400000">
          <a:off x="-171710" y="175346"/>
          <a:ext cx="1144734" cy="801314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1900" kern="1200" dirty="0" smtClean="0">
              <a:latin typeface="Arial Rounded MT Bold" panose="020F0704030504030204" pitchFamily="34" charset="0"/>
            </a:rPr>
            <a:t> 1</a:t>
          </a:r>
          <a:endParaRPr lang="nl-BE" sz="1900" kern="1200" dirty="0">
            <a:latin typeface="Arial Rounded MT Bold" panose="020F0704030504030204" pitchFamily="34" charset="0"/>
          </a:endParaRPr>
        </a:p>
      </dsp:txBody>
      <dsp:txXfrm rot="-5400000">
        <a:off x="0" y="404293"/>
        <a:ext cx="801314" cy="343420"/>
      </dsp:txXfrm>
    </dsp:sp>
    <dsp:sp modelId="{38A8BA1E-811B-4496-AA63-2B5267F87596}">
      <dsp:nvSpPr>
        <dsp:cNvPr id="0" name=""/>
        <dsp:cNvSpPr/>
      </dsp:nvSpPr>
      <dsp:spPr>
        <a:xfrm rot="5400000">
          <a:off x="3139660" y="-2334709"/>
          <a:ext cx="744077" cy="5420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1800" kern="1200" dirty="0" smtClean="0">
              <a:latin typeface="Arial Rounded MT Bold" panose="020F0704030504030204" pitchFamily="34" charset="0"/>
            </a:rPr>
            <a:t> van 2 prototypes</a:t>
          </a:r>
          <a:endParaRPr lang="nl-BE" sz="1800" kern="1200" dirty="0">
            <a:latin typeface="Arial Rounded MT Bold" panose="020F07040305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1800" kern="1200" dirty="0" smtClean="0">
              <a:latin typeface="Arial Rounded MT Bold" panose="020F0704030504030204" pitchFamily="34" charset="0"/>
            </a:rPr>
            <a:t> in 2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zalen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 rot="-5400000">
        <a:off x="801315" y="39959"/>
        <a:ext cx="5384446" cy="671431"/>
      </dsp:txXfrm>
    </dsp:sp>
    <dsp:sp modelId="{7E9B934E-2CE4-4BB9-9804-2AE3E4B98AB0}">
      <dsp:nvSpPr>
        <dsp:cNvPr id="0" name=""/>
        <dsp:cNvSpPr/>
      </dsp:nvSpPr>
      <dsp:spPr>
        <a:xfrm rot="5400000">
          <a:off x="-171710" y="1172037"/>
          <a:ext cx="1144734" cy="801314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1900" kern="1200" dirty="0" smtClean="0">
              <a:latin typeface="Arial Rounded MT Bold" panose="020F0704030504030204" pitchFamily="34" charset="0"/>
            </a:rPr>
            <a:t> 2</a:t>
          </a:r>
          <a:endParaRPr lang="nl-BE" sz="1900" kern="1200" dirty="0">
            <a:latin typeface="Arial Rounded MT Bold" panose="020F0704030504030204" pitchFamily="34" charset="0"/>
          </a:endParaRPr>
        </a:p>
      </dsp:txBody>
      <dsp:txXfrm rot="-5400000">
        <a:off x="0" y="1400984"/>
        <a:ext cx="801314" cy="343420"/>
      </dsp:txXfrm>
    </dsp:sp>
    <dsp:sp modelId="{C67B5A0F-0987-4995-B317-F7DC20F70FDD}">
      <dsp:nvSpPr>
        <dsp:cNvPr id="0" name=""/>
        <dsp:cNvSpPr/>
      </dsp:nvSpPr>
      <dsp:spPr>
        <a:xfrm rot="5400000">
          <a:off x="3139660" y="-1338019"/>
          <a:ext cx="744077" cy="5420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1800" kern="1200" dirty="0" smtClean="0">
              <a:latin typeface="Arial Rounded MT Bold" panose="020F0704030504030204" pitchFamily="34" charset="0"/>
            </a:rPr>
            <a:t> van 4 Prototypes</a:t>
          </a:r>
          <a:endParaRPr lang="nl-BE" sz="1800" kern="1200" dirty="0">
            <a:latin typeface="Arial Rounded MT Bold" panose="020F07040305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1800" kern="1200" dirty="0" smtClean="0">
              <a:latin typeface="Arial Rounded MT Bold" panose="020F0704030504030204" pitchFamily="34" charset="0"/>
            </a:rPr>
            <a:t> op 1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verdieping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 rot="-5400000">
        <a:off x="801315" y="1036649"/>
        <a:ext cx="5384446" cy="671431"/>
      </dsp:txXfrm>
    </dsp:sp>
    <dsp:sp modelId="{70FBF651-615D-4F87-9430-6097E72966B4}">
      <dsp:nvSpPr>
        <dsp:cNvPr id="0" name=""/>
        <dsp:cNvSpPr/>
      </dsp:nvSpPr>
      <dsp:spPr>
        <a:xfrm rot="5400000">
          <a:off x="-171710" y="2168727"/>
          <a:ext cx="1144734" cy="801314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1900" kern="1200" dirty="0" smtClean="0"/>
            <a:t> 3</a:t>
          </a:r>
          <a:endParaRPr lang="nl-BE" sz="1900" kern="1200" dirty="0"/>
        </a:p>
      </dsp:txBody>
      <dsp:txXfrm rot="-5400000">
        <a:off x="0" y="2397674"/>
        <a:ext cx="801314" cy="343420"/>
      </dsp:txXfrm>
    </dsp:sp>
    <dsp:sp modelId="{2E54FC23-FF6E-4620-8988-9E3376FA05C9}">
      <dsp:nvSpPr>
        <dsp:cNvPr id="0" name=""/>
        <dsp:cNvSpPr/>
      </dsp:nvSpPr>
      <dsp:spPr>
        <a:xfrm rot="5400000">
          <a:off x="3139660" y="-341328"/>
          <a:ext cx="744077" cy="5420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1800" kern="1200" dirty="0" smtClean="0">
              <a:latin typeface="Arial Rounded MT Bold" panose="020F0704030504030204" pitchFamily="34" charset="0"/>
            </a:rPr>
            <a:t> van prototypes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voor</a:t>
          </a:r>
          <a:r>
            <a:rPr lang="en-GB" sz="1800" kern="1200" dirty="0" smtClean="0">
              <a:latin typeface="Arial Rounded MT Bold" panose="020F0704030504030204" pitchFamily="34" charset="0"/>
            </a:rPr>
            <a:t> heel het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gebouw</a:t>
          </a:r>
          <a:endParaRPr lang="nl-BE" sz="1800" kern="1200" dirty="0">
            <a:latin typeface="Arial Rounded MT Bold" panose="020F07040305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1800" kern="1200" dirty="0" smtClean="0">
              <a:latin typeface="Arial Rounded MT Bold" panose="020F0704030504030204" pitchFamily="34" charset="0"/>
            </a:rPr>
            <a:t> in het hele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gebouw</a:t>
          </a:r>
          <a:r>
            <a:rPr lang="en-GB" sz="1800" kern="1200" dirty="0" smtClean="0">
              <a:latin typeface="Arial Rounded MT Bold" panose="020F0704030504030204" pitchFamily="34" charset="0"/>
            </a:rPr>
            <a:t> van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Digipolis</a:t>
          </a:r>
          <a:r>
            <a:rPr lang="en-GB" sz="1800" kern="1200" dirty="0" smtClean="0">
              <a:latin typeface="Arial Rounded MT Bold" panose="020F0704030504030204" pitchFamily="34" charset="0"/>
            </a:rPr>
            <a:t> 2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 rot="-5400000">
        <a:off x="801315" y="2033340"/>
        <a:ext cx="5384446" cy="671431"/>
      </dsp:txXfrm>
    </dsp:sp>
    <dsp:sp modelId="{8D96AB64-7470-49B9-BBB2-6F6DD160A68C}">
      <dsp:nvSpPr>
        <dsp:cNvPr id="0" name=""/>
        <dsp:cNvSpPr/>
      </dsp:nvSpPr>
      <dsp:spPr>
        <a:xfrm rot="5400000">
          <a:off x="-171710" y="3165417"/>
          <a:ext cx="1144734" cy="801314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1900" kern="1200" dirty="0" smtClean="0">
              <a:latin typeface="Arial Rounded MT Bold" panose="020F0704030504030204" pitchFamily="34" charset="0"/>
            </a:rPr>
            <a:t> </a:t>
          </a:r>
          <a:r>
            <a:rPr lang="en-GB" sz="1900" kern="1200" dirty="0" smtClean="0"/>
            <a:t>4</a:t>
          </a:r>
          <a:endParaRPr lang="nl-BE" sz="1900" kern="1200" dirty="0"/>
        </a:p>
      </dsp:txBody>
      <dsp:txXfrm rot="-5400000">
        <a:off x="0" y="3394364"/>
        <a:ext cx="801314" cy="343420"/>
      </dsp:txXfrm>
    </dsp:sp>
    <dsp:sp modelId="{B69CD7D7-3D43-44A7-9D66-069B1070C034}">
      <dsp:nvSpPr>
        <dsp:cNvPr id="0" name=""/>
        <dsp:cNvSpPr/>
      </dsp:nvSpPr>
      <dsp:spPr>
        <a:xfrm rot="5400000">
          <a:off x="3139660" y="655361"/>
          <a:ext cx="744077" cy="54207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err="1" smtClean="0">
              <a:latin typeface="Arial Rounded MT Bold" panose="020F0704030504030204" pitchFamily="34" charset="0"/>
            </a:rPr>
            <a:t>Verdere</a:t>
          </a:r>
          <a:r>
            <a:rPr lang="en-GB" sz="1800" kern="1200" dirty="0" smtClean="0">
              <a:latin typeface="Arial Rounded MT Bold" panose="020F0704030504030204" pitchFamily="34" charset="0"/>
            </a:rPr>
            <a:t>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uitbereiding</a:t>
          </a:r>
          <a:r>
            <a:rPr lang="en-GB" sz="1800" kern="1200" dirty="0" smtClean="0">
              <a:latin typeface="Arial Rounded MT Bold" panose="020F0704030504030204" pitchFamily="34" charset="0"/>
            </a:rPr>
            <a:t>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naar</a:t>
          </a:r>
          <a:r>
            <a:rPr lang="en-GB" sz="1800" kern="1200" dirty="0" smtClean="0">
              <a:latin typeface="Arial Rounded MT Bold" panose="020F0704030504030204" pitchFamily="34" charset="0"/>
            </a:rPr>
            <a:t>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andere</a:t>
          </a:r>
          <a:r>
            <a:rPr lang="en-GB" sz="1800" kern="1200" dirty="0" smtClean="0">
              <a:latin typeface="Arial Rounded MT Bold" panose="020F0704030504030204" pitchFamily="34" charset="0"/>
            </a:rPr>
            <a:t> </a:t>
          </a:r>
          <a:r>
            <a:rPr lang="en-GB" sz="1800" kern="1200" dirty="0" err="1" smtClean="0">
              <a:latin typeface="Arial Rounded MT Bold" panose="020F0704030504030204" pitchFamily="34" charset="0"/>
            </a:rPr>
            <a:t>gebouwen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 rot="-5400000">
        <a:off x="801315" y="3030030"/>
        <a:ext cx="5384446" cy="671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18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40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76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76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51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4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878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8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088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23D5-26DA-44A5-B485-4B3EB89B253D}" type="datetimeFigureOut">
              <a:rPr lang="nl-BE" smtClean="0"/>
              <a:t>20/03/2017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F387-E6BC-49F2-AF99-752658AD977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25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5651"/>
            <a:ext cx="9144000" cy="1123224"/>
          </a:xfrm>
        </p:spPr>
        <p:txBody>
          <a:bodyPr anchor="ctr"/>
          <a:lstStyle/>
          <a:p>
            <a:r>
              <a:rPr lang="en-GB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b="1" dirty="0" smtClean="0">
                <a:latin typeface="Arial Rounded MT Bold" panose="020F0704030504030204" pitchFamily="34" charset="0"/>
              </a:rPr>
              <a:t> - </a:t>
            </a:r>
            <a:r>
              <a:rPr lang="en-GB" b="1" dirty="0" err="1" smtClean="0">
                <a:latin typeface="Arial Rounded MT Bold" panose="020F0704030504030204" pitchFamily="34" charset="0"/>
              </a:rPr>
              <a:t>Antwerpen</a:t>
            </a:r>
            <a:endParaRPr lang="nl-BE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181" y="3011082"/>
            <a:ext cx="9693639" cy="1655762"/>
          </a:xfrm>
        </p:spPr>
        <p:txBody>
          <a:bodyPr>
            <a:normAutofit/>
          </a:bodyPr>
          <a:lstStyle/>
          <a:p>
            <a:r>
              <a:rPr lang="nl-BE" sz="2800" b="1" dirty="0" err="1" smtClean="0">
                <a:latin typeface="Arial Rounded MT Bold" panose="020F0704030504030204" pitchFamily="34" charset="0"/>
              </a:rPr>
              <a:t>IoT</a:t>
            </a:r>
            <a:r>
              <a:rPr lang="nl-BE" sz="2800" b="1" dirty="0" smtClean="0">
                <a:latin typeface="Arial Rounded MT Bold" panose="020F0704030504030204" pitchFamily="34" charset="0"/>
              </a:rPr>
              <a:t>-Smart buildings</a:t>
            </a:r>
            <a:r>
              <a:rPr lang="nl-BE" sz="2800" b="1" dirty="0" smtClean="0">
                <a:latin typeface="Arial Rounded MT Bold" panose="020F0704030504030204" pitchFamily="34" charset="0"/>
              </a:rPr>
              <a:t>: Het automatisch beheren van vergaderzalen met sensoren en Exchange </a:t>
            </a:r>
            <a:r>
              <a:rPr lang="nl-BE" sz="2800" b="1" dirty="0" smtClean="0">
                <a:latin typeface="Arial Rounded MT Bold" panose="020F0704030504030204" pitchFamily="34" charset="0"/>
              </a:rPr>
              <a:t>server 2016</a:t>
            </a:r>
            <a:endParaRPr lang="nl-BE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4635" y="4767972"/>
            <a:ext cx="6291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Arial Rounded MT Bold" panose="020F0704030504030204" pitchFamily="34" charset="0"/>
              </a:rPr>
              <a:t>Stagebegeleider 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Stagementor - Greet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Brosens</a:t>
            </a:r>
            <a:r>
              <a:rPr lang="nl-BE" sz="2000" dirty="0" smtClean="0">
                <a:latin typeface="Arial Rounded MT Bold" panose="020F0704030504030204" pitchFamily="34" charset="0"/>
              </a:rPr>
              <a:t>, Rudi De Geest</a:t>
            </a: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Stagegever - </a:t>
            </a:r>
            <a:r>
              <a:rPr lang="nl-BE" sz="2000" dirty="0">
                <a:latin typeface="Arial Rounded MT Bold" panose="020F0704030504030204" pitchFamily="34" charset="0"/>
              </a:rPr>
              <a:t>Stijn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Matthé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err="1" smtClean="0">
                <a:latin typeface="Arial Rounded MT Bold" panose="020F0704030504030204" pitchFamily="34" charset="0"/>
              </a:rPr>
              <a:t>Stagecoordinators</a:t>
            </a:r>
            <a:r>
              <a:rPr lang="nl-BE" sz="2000" dirty="0" smtClean="0">
                <a:latin typeface="Arial Rounded MT Bold" panose="020F0704030504030204" pitchFamily="34" charset="0"/>
              </a:rPr>
              <a:t> </a:t>
            </a:r>
            <a:r>
              <a:rPr lang="nl-BE" sz="2000" dirty="0" smtClean="0">
                <a:latin typeface="Arial Rounded MT Bold" panose="020F0704030504030204" pitchFamily="34" charset="0"/>
              </a:rPr>
              <a:t>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r>
              <a:rPr lang="nl-BE" sz="2000" dirty="0" smtClean="0">
                <a:latin typeface="Arial Rounded MT Bold" panose="020F0704030504030204" pitchFamily="34" charset="0"/>
              </a:rPr>
              <a:t>, Marc Smets</a:t>
            </a:r>
            <a:endParaRPr lang="nl-BE" sz="2000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6780" y="4205179"/>
            <a:ext cx="230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Rounded MT Bold" panose="020F0704030504030204" pitchFamily="34" charset="0"/>
              </a:rPr>
              <a:t>Chris Jansen</a:t>
            </a:r>
            <a:endParaRPr lang="nl-BE" sz="24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besluit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09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besluit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8880" y="1597547"/>
            <a:ext cx="904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Uitdaging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werken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binnen</a:t>
            </a:r>
            <a:r>
              <a:rPr lang="en-GB" sz="2400" dirty="0" smtClean="0">
                <a:latin typeface="Arial Rounded MT Bold" panose="020F0704030504030204" pitchFamily="34" charset="0"/>
              </a:rPr>
              <a:t> de parameters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400" dirty="0" smtClean="0">
                <a:latin typeface="Arial Rounded MT Bold" panose="020F07040305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nieuwe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techonologiën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Bamboo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Software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ontwikkeling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verloopt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moeizaamLimitaties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worden</a:t>
            </a:r>
            <a:r>
              <a:rPr lang="en-GB" sz="2400" dirty="0" smtClean="0">
                <a:latin typeface="Arial Rounded MT Bold" panose="020F0704030504030204" pitchFamily="34" charset="0"/>
              </a:rPr>
              <a:t> pas in het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verloop</a:t>
            </a:r>
            <a:r>
              <a:rPr lang="en-GB" sz="2400" dirty="0" smtClean="0">
                <a:latin typeface="Arial Rounded MT Bold" panose="020F0704030504030204" pitchFamily="34" charset="0"/>
              </a:rPr>
              <a:t> van het project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opgelegd</a:t>
            </a:r>
            <a:endParaRPr lang="en-GB" sz="2400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6" y="41056"/>
            <a:ext cx="11277447" cy="67868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10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Vragen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1420" y="3075057"/>
            <a:ext cx="5029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latin typeface="Arial Rounded MT Bold" panose="020F0704030504030204" pitchFamily="34" charset="0"/>
              </a:rPr>
              <a:t>Zijn</a:t>
            </a:r>
            <a:r>
              <a:rPr lang="en-GB" sz="4000" dirty="0" smtClean="0">
                <a:latin typeface="Arial Rounded MT Bold" panose="020F0704030504030204" pitchFamily="34" charset="0"/>
              </a:rPr>
              <a:t>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er</a:t>
            </a:r>
            <a:r>
              <a:rPr lang="en-GB" sz="4000" dirty="0" smtClean="0">
                <a:latin typeface="Arial Rounded MT Bold" panose="020F0704030504030204" pitchFamily="34" charset="0"/>
              </a:rPr>
              <a:t> nog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vragen</a:t>
            </a:r>
            <a:r>
              <a:rPr lang="en-GB" sz="4000" dirty="0" smtClean="0">
                <a:latin typeface="Arial Rounded MT Bold" panose="020F0704030504030204" pitchFamily="34" charset="0"/>
              </a:rPr>
              <a:t>?</a:t>
            </a:r>
            <a:endParaRPr lang="nl-BE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5"/>
            <a:ext cx="12192000" cy="684700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0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Introductie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6924"/>
          </a:xfrm>
        </p:spPr>
        <p:txBody>
          <a:bodyPr numCol="2">
            <a:normAutofit/>
          </a:bodyPr>
          <a:lstStyle/>
          <a:p>
            <a:r>
              <a:rPr lang="nl-BE" b="1" dirty="0" smtClean="0">
                <a:latin typeface="Arial Rounded MT Bold" panose="020F0704030504030204" pitchFamily="34" charset="0"/>
              </a:rPr>
              <a:t>Situering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Abstract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b="1" dirty="0" smtClean="0">
                <a:latin typeface="Arial Rounded MT Bold" panose="020F0704030504030204" pitchFamily="34" charset="0"/>
              </a:rPr>
              <a:t> van het project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Roadmap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Bevindingen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Resultaten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b="1" dirty="0" smtClean="0">
                <a:latin typeface="Arial Rounded MT Bold" panose="020F0704030504030204" pitchFamily="34" charset="0"/>
              </a:rPr>
              <a:t> de </a:t>
            </a:r>
            <a:r>
              <a:rPr lang="en-GB" b="1" dirty="0" err="1" smtClean="0">
                <a:latin typeface="Arial Rounded MT Bold" panose="020F0704030504030204" pitchFamily="34" charset="0"/>
              </a:rPr>
              <a:t>toekomst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nl-BE" b="1" dirty="0" smtClean="0">
                <a:latin typeface="Arial Rounded MT Bold" panose="020F0704030504030204" pitchFamily="34" charset="0"/>
              </a:rPr>
              <a:t>Reflectie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besluit</a:t>
            </a:r>
            <a:endParaRPr lang="en-GB" b="1" dirty="0" smtClean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01 / 10 -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Introductie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1099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Situering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02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Situering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48216528"/>
              </p:ext>
            </p:extLst>
          </p:nvPr>
        </p:nvGraphicFramePr>
        <p:xfrm>
          <a:off x="139484" y="365125"/>
          <a:ext cx="11907735" cy="5981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226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968"/>
            <a:ext cx="12192000" cy="69079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Abstract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03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Abstract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591" y="1444653"/>
            <a:ext cx="957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Arial Rounded MT Bold" panose="020F0704030504030204" pitchFamily="34" charset="0"/>
              </a:rPr>
              <a:t>Het automatisch beheren van gereserveerde vergaderzalen in Exchange Server 2016 door gebruik te maken van een </a:t>
            </a:r>
            <a:r>
              <a:rPr lang="nl-BE" sz="2400" dirty="0" err="1" smtClean="0">
                <a:latin typeface="Arial Rounded MT Bold" panose="020F0704030504030204" pitchFamily="34" charset="0"/>
              </a:rPr>
              <a:t>Raspberry</a:t>
            </a:r>
            <a:r>
              <a:rPr lang="nl-BE" sz="2400" dirty="0" smtClean="0">
                <a:latin typeface="Arial Rounded MT Bold" panose="020F0704030504030204" pitchFamily="34" charset="0"/>
              </a:rPr>
              <a:t> Pi 3B en PIR sensor.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7591" y="2770216"/>
            <a:ext cx="92964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3200" dirty="0" smtClean="0">
                <a:latin typeface="Arial Rounded MT Bold" panose="020F0704030504030204" pitchFamily="34" charset="0"/>
              </a:rPr>
              <a:t>Use-Case</a:t>
            </a:r>
            <a:endParaRPr lang="en-GB" sz="3200" dirty="0">
              <a:latin typeface="Arial Rounded MT Bold" panose="020F0704030504030204" pitchFamily="34" charset="0"/>
            </a:endParaRPr>
          </a:p>
          <a:p>
            <a:r>
              <a:rPr lang="nl-BE" sz="2400" dirty="0" smtClean="0">
                <a:latin typeface="Arial Rounded MT Bold" panose="020F0704030504030204" pitchFamily="34" charset="0"/>
              </a:rPr>
              <a:t>* De software moet ervoor zorgen dat de reservering van de vergaderzaal automatisch zal worden geannuleerd onder bepaalde voorwaarden: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Er komt niemand opdagen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De vergadering is vroegtijdig gedaan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dirty="0" smtClean="0">
                <a:latin typeface="Arial Rounded MT Bold" panose="020F0704030504030204" pitchFamily="34" charset="0"/>
              </a:rPr>
              <a:t> van het project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04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van het project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478207"/>
              </p:ext>
            </p:extLst>
          </p:nvPr>
        </p:nvGraphicFramePr>
        <p:xfrm>
          <a:off x="343546" y="1078644"/>
          <a:ext cx="11559152" cy="509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962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5"/>
            <a:ext cx="12192000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Roadmap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05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Roadmap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03419881"/>
              </p:ext>
            </p:extLst>
          </p:nvPr>
        </p:nvGraphicFramePr>
        <p:xfrm>
          <a:off x="2032000" y="4405850"/>
          <a:ext cx="8128000" cy="18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6000" y="1359822"/>
            <a:ext cx="103378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3200" dirty="0" err="1" smtClean="0">
                <a:latin typeface="Arial Rounded MT Bold" panose="020F0704030504030204" pitchFamily="34" charset="0"/>
              </a:rPr>
              <a:t>Evolutie</a:t>
            </a:r>
            <a:endParaRPr lang="en-GB" sz="32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Uno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Beperkte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connectiviteit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zonder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Wifishield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Feathering </a:t>
            </a:r>
            <a:r>
              <a:rPr lang="en-GB" sz="2400" dirty="0">
                <a:latin typeface="Arial Rounded MT Bold" panose="020F0704030504030204" pitchFamily="34" charset="0"/>
              </a:rPr>
              <a:t>– </a:t>
            </a:r>
            <a:r>
              <a:rPr lang="en-GB" sz="2400" dirty="0" err="1">
                <a:latin typeface="Arial Rounded MT Bold" panose="020F0704030504030204" pitchFamily="34" charset="0"/>
              </a:rPr>
              <a:t>Geen</a:t>
            </a:r>
            <a:r>
              <a:rPr lang="en-GB" sz="2400" dirty="0">
                <a:latin typeface="Arial Rounded MT Bold" panose="020F0704030504030204" pitchFamily="34" charset="0"/>
              </a:rPr>
              <a:t> WPA2 PEAP Enterprise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ondersteuning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batterijen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WizzFi</a:t>
            </a:r>
            <a:r>
              <a:rPr lang="en-GB" sz="2400" dirty="0" smtClean="0">
                <a:latin typeface="Arial Rounded MT Bold" panose="020F0704030504030204" pitchFamily="34" charset="0"/>
              </a:rPr>
              <a:t> Board  </a:t>
            </a:r>
            <a:r>
              <a:rPr lang="en-GB" sz="2400" dirty="0">
                <a:latin typeface="Arial Rounded MT Bold" panose="020F0704030504030204" pitchFamily="34" charset="0"/>
              </a:rPr>
              <a:t>– </a:t>
            </a:r>
            <a:r>
              <a:rPr lang="en-GB" sz="2400" dirty="0" err="1">
                <a:latin typeface="Arial Rounded MT Bold" panose="020F0704030504030204" pitchFamily="34" charset="0"/>
              </a:rPr>
              <a:t>Geen</a:t>
            </a:r>
            <a:r>
              <a:rPr lang="en-GB" sz="2400" dirty="0">
                <a:latin typeface="Arial Rounded MT Bold" panose="020F0704030504030204" pitchFamily="34" charset="0"/>
              </a:rPr>
              <a:t> </a:t>
            </a:r>
            <a:r>
              <a:rPr lang="en-GB" sz="2400" dirty="0" err="1">
                <a:latin typeface="Arial Rounded MT Bold" panose="020F0704030504030204" pitchFamily="34" charset="0"/>
              </a:rPr>
              <a:t>gebruik</a:t>
            </a:r>
            <a:r>
              <a:rPr lang="en-GB" sz="2400" dirty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lokale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>
                <a:latin typeface="Arial Rounded MT Bold" panose="020F0704030504030204" pitchFamily="34" charset="0"/>
              </a:rPr>
              <a:t>certificaten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Zero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Niet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kost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rendabel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zonder</a:t>
            </a:r>
            <a:r>
              <a:rPr lang="en-GB" sz="2400" dirty="0" smtClean="0">
                <a:latin typeface="Arial Rounded MT Bold" panose="020F0704030504030204" pitchFamily="34" charset="0"/>
              </a:rPr>
              <a:t> interne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Wifi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3B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Ondersteunt</a:t>
            </a:r>
            <a:r>
              <a:rPr lang="en-GB" sz="2400" dirty="0" smtClean="0">
                <a:latin typeface="Arial Rounded MT Bold" panose="020F0704030504030204" pitchFamily="34" charset="0"/>
              </a:rPr>
              <a:t> de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nodige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connectiviteit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vereisten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Bevindingen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06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Bevindingen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175"/>
            <a:ext cx="12140998" cy="4057650"/>
          </a:xfrm>
        </p:spPr>
      </p:pic>
      <p:sp>
        <p:nvSpPr>
          <p:cNvPr id="3" name="TextBox 2"/>
          <p:cNvSpPr txBox="1"/>
          <p:nvPr/>
        </p:nvSpPr>
        <p:spPr>
          <a:xfrm>
            <a:off x="939800" y="1400175"/>
            <a:ext cx="80645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3200" dirty="0" err="1" smtClean="0">
                <a:latin typeface="Arial Rounded MT Bold" panose="020F0704030504030204" pitchFamily="34" charset="0"/>
              </a:rPr>
              <a:t>Beperkingen</a:t>
            </a:r>
            <a:r>
              <a:rPr lang="en-GB" sz="3200" dirty="0" smtClean="0">
                <a:latin typeface="Arial Rounded MT Bold" panose="020F0704030504030204" pitchFamily="34" charset="0"/>
              </a:rPr>
              <a:t> van het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Verbinden</a:t>
            </a:r>
            <a:r>
              <a:rPr lang="en-GB" sz="2400" dirty="0" smtClean="0">
                <a:latin typeface="Arial Rounded MT Bold" panose="020F0704030504030204" pitchFamily="34" charset="0"/>
              </a:rPr>
              <a:t> met het WPA2 Enterprise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netwerk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Niet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>
                <a:latin typeface="Arial Rounded MT Bold" panose="020F0704030504030204" pitchFamily="34" charset="0"/>
              </a:rPr>
              <a:t>beweren</a:t>
            </a:r>
            <a:r>
              <a:rPr lang="en-GB" sz="2400" dirty="0">
                <a:latin typeface="Arial Rounded MT Bold" panose="020F0704030504030204" pitchFamily="34" charset="0"/>
              </a:rPr>
              <a:t> van </a:t>
            </a:r>
            <a:r>
              <a:rPr lang="en-GB" sz="2400" dirty="0" err="1">
                <a:latin typeface="Arial Rounded MT Bold" panose="020F0704030504030204" pitchFamily="34" charset="0"/>
              </a:rPr>
              <a:t>certificaten</a:t>
            </a:r>
            <a:r>
              <a:rPr lang="en-GB" sz="2400" dirty="0">
                <a:latin typeface="Arial Rounded MT Bold" panose="020F0704030504030204" pitchFamily="34" charset="0"/>
              </a:rPr>
              <a:t> op Arduino’s </a:t>
            </a:r>
            <a:r>
              <a:rPr lang="en-GB" sz="2400" dirty="0" err="1">
                <a:latin typeface="Arial Rounded MT Bold" panose="020F0704030504030204" pitchFamily="34" charset="0"/>
              </a:rPr>
              <a:t>voor</a:t>
            </a:r>
            <a:r>
              <a:rPr lang="en-GB" sz="2400" dirty="0">
                <a:latin typeface="Arial Rounded MT Bold" panose="020F0704030504030204" pitchFamily="34" charset="0"/>
              </a:rPr>
              <a:t> WPA2 </a:t>
            </a:r>
            <a:r>
              <a:rPr lang="en-GB" sz="2400" dirty="0" smtClean="0">
                <a:latin typeface="Arial Rounded MT Bold" panose="020F0704030504030204" pitchFamily="34" charset="0"/>
              </a:rPr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3B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Beperkt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Python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toegestaan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Privacy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regulering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rondom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optische</a:t>
            </a:r>
            <a:r>
              <a:rPr lang="en-GB" sz="2400" dirty="0" smtClean="0">
                <a:latin typeface="Arial Rounded MT Bold" panose="020F0704030504030204" pitchFamily="34" charset="0"/>
              </a:rPr>
              <a:t> sensors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zoals</a:t>
            </a:r>
            <a:r>
              <a:rPr lang="en-GB" sz="2400" dirty="0" smtClean="0">
                <a:latin typeface="Arial Rounded MT Bold" panose="020F0704030504030204" pitchFamily="34" charset="0"/>
              </a:rPr>
              <a:t> camera’s</a:t>
            </a:r>
          </a:p>
        </p:txBody>
      </p:sp>
    </p:spTree>
    <p:extLst>
      <p:ext uri="{BB962C8B-B14F-4D97-AF65-F5344CB8AC3E}">
        <p14:creationId xmlns:p14="http://schemas.microsoft.com/office/powerpoint/2010/main" val="34811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4"/>
            <a:ext cx="12192000" cy="68470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Resultaten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07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Resultaten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3110" y="1292769"/>
            <a:ext cx="950376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nl-BE" sz="3200" b="1" u="sng" dirty="0" smtClean="0">
                <a:latin typeface="Arial Rounded MT Bold" panose="020F0704030504030204" pitchFamily="34" charset="0"/>
              </a:rPr>
              <a:t>Bereikt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Inkaderen </a:t>
            </a:r>
            <a:r>
              <a:rPr lang="nl-BE" sz="2800" dirty="0">
                <a:latin typeface="Arial Rounded MT Bold" panose="020F0704030504030204" pitchFamily="34" charset="0"/>
              </a:rPr>
              <a:t>van de </a:t>
            </a:r>
            <a:r>
              <a:rPr lang="nl-BE" sz="2800" dirty="0" smtClean="0">
                <a:latin typeface="Arial Rounded MT Bold" panose="020F0704030504030204" pitchFamily="34" charset="0"/>
              </a:rPr>
              <a:t>opdracht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Uitwerken </a:t>
            </a:r>
            <a:r>
              <a:rPr lang="nl-BE" sz="2800" dirty="0">
                <a:latin typeface="Arial Rounded MT Bold" panose="020F0704030504030204" pitchFamily="34" charset="0"/>
              </a:rPr>
              <a:t>van de </a:t>
            </a:r>
            <a:r>
              <a:rPr lang="nl-BE" sz="2800" dirty="0" smtClean="0">
                <a:latin typeface="Arial Rounded MT Bold" panose="020F0704030504030204" pitchFamily="34" charset="0"/>
              </a:rPr>
              <a:t>analyse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>
                <a:latin typeface="Arial Rounded MT Bold" panose="020F0704030504030204" pitchFamily="34" charset="0"/>
              </a:rPr>
              <a:t>Bouwen van 2 </a:t>
            </a:r>
            <a:r>
              <a:rPr lang="nl-BE" sz="2800" dirty="0" smtClean="0">
                <a:latin typeface="Arial Rounded MT Bold" panose="020F0704030504030204" pitchFamily="34" charset="0"/>
              </a:rPr>
              <a:t>prototypes</a:t>
            </a:r>
            <a:endParaRPr lang="nl-BE" sz="2800" dirty="0">
              <a:latin typeface="Arial Rounded MT Bold" panose="020F0704030504030204" pitchFamily="34" charset="0"/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Ontwikkelen </a:t>
            </a:r>
            <a:r>
              <a:rPr lang="nl-BE" sz="2800" dirty="0">
                <a:latin typeface="Arial Rounded MT Bold" panose="020F0704030504030204" pitchFamily="34" charset="0"/>
              </a:rPr>
              <a:t>van de sensor </a:t>
            </a:r>
            <a:r>
              <a:rPr lang="nl-BE" sz="2800" dirty="0" smtClean="0">
                <a:latin typeface="Arial Rounded MT Bold" panose="020F0704030504030204" pitchFamily="34" charset="0"/>
              </a:rPr>
              <a:t>software</a:t>
            </a:r>
          </a:p>
          <a:p>
            <a:pPr>
              <a:spcAft>
                <a:spcPts val="1200"/>
              </a:spcAft>
            </a:pPr>
            <a:r>
              <a:rPr lang="en-GB" sz="3200" b="1" u="sng" dirty="0" smtClean="0">
                <a:latin typeface="Arial Rounded MT Bold" panose="020F0704030504030204" pitchFamily="34" charset="0"/>
              </a:rPr>
              <a:t>In </a:t>
            </a:r>
            <a:r>
              <a:rPr lang="en-GB" sz="3200" b="1" u="sng" dirty="0" err="1" smtClean="0">
                <a:latin typeface="Arial Rounded MT Bold" panose="020F0704030504030204" pitchFamily="34" charset="0"/>
              </a:rPr>
              <a:t>ontwikkeling</a:t>
            </a:r>
            <a:endParaRPr lang="nl-BE" sz="3200" b="1" u="sng" dirty="0" smtClean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Ontwikkelen </a:t>
            </a:r>
            <a:r>
              <a:rPr lang="nl-BE" sz="2800" dirty="0">
                <a:latin typeface="Arial Rounded MT Bold" panose="020F0704030504030204" pitchFamily="34" charset="0"/>
              </a:rPr>
              <a:t>van de web service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Testen </a:t>
            </a:r>
            <a:r>
              <a:rPr lang="nl-BE" sz="2800" dirty="0">
                <a:latin typeface="Arial Rounded MT Bold" panose="020F0704030504030204" pitchFamily="34" charset="0"/>
              </a:rPr>
              <a:t>van de software samen met de </a:t>
            </a:r>
            <a:r>
              <a:rPr lang="nl-BE" sz="2800" dirty="0" smtClean="0">
                <a:latin typeface="Arial Rounded MT Bold" panose="020F0704030504030204" pitchFamily="34" charset="0"/>
              </a:rPr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 smtClean="0">
                <a:latin typeface="Arial Rounded MT Bold" panose="020F0704030504030204" pitchFamily="34" charset="0"/>
              </a:rPr>
              <a:t>De </a:t>
            </a:r>
            <a:r>
              <a:rPr lang="nl-BE" sz="2800" dirty="0">
                <a:latin typeface="Arial Rounded MT Bold" panose="020F0704030504030204" pitchFamily="34" charset="0"/>
              </a:rPr>
              <a:t>testopstelling omzetten naar een praktijkomgeving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0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6"/>
            <a:ext cx="12192000" cy="67868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voor</a:t>
            </a:r>
            <a:r>
              <a:rPr lang="en-GB" dirty="0" smtClean="0">
                <a:latin typeface="Arial Rounded MT Bold" panose="020F0704030504030204" pitchFamily="34" charset="0"/>
              </a:rPr>
              <a:t> de </a:t>
            </a:r>
            <a:r>
              <a:rPr lang="en-GB" dirty="0" err="1" smtClean="0">
                <a:latin typeface="Arial Rounded MT Bold" panose="020F0704030504030204" pitchFamily="34" charset="0"/>
              </a:rPr>
              <a:t>toekomst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08 / 10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de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toekomst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73019383"/>
              </p:ext>
            </p:extLst>
          </p:nvPr>
        </p:nvGraphicFramePr>
        <p:xfrm>
          <a:off x="2984958" y="1672497"/>
          <a:ext cx="6222084" cy="414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98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503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Digipolis - Antwerpen</vt:lpstr>
      <vt:lpstr>Introductie</vt:lpstr>
      <vt:lpstr>Situering</vt:lpstr>
      <vt:lpstr>Abstract</vt:lpstr>
      <vt:lpstr>Evolutie van het project</vt:lpstr>
      <vt:lpstr>Roadmap</vt:lpstr>
      <vt:lpstr>Bevindingen</vt:lpstr>
      <vt:lpstr>Resultaten</vt:lpstr>
      <vt:lpstr>Plannen voor de toekomst</vt:lpstr>
      <vt:lpstr>Reflectie en besluit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CJansen</dc:creator>
  <cp:lastModifiedBy>CJansen</cp:lastModifiedBy>
  <cp:revision>55</cp:revision>
  <dcterms:created xsi:type="dcterms:W3CDTF">2017-03-14T09:21:53Z</dcterms:created>
  <dcterms:modified xsi:type="dcterms:W3CDTF">2017-03-20T15:16:23Z</dcterms:modified>
</cp:coreProperties>
</file>