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by:</a:t>
            </a:r>
          </a:p>
          <a:p>
            <a:r>
              <a:rPr lang="en-US" sz="500" dirty="0"/>
              <a:t>Cole Eastlund </a:t>
            </a:r>
          </a:p>
          <a:p>
            <a:r>
              <a:rPr lang="en-US" sz="500" dirty="0"/>
              <a:t>CS1D Fall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7037585" y="2050353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Soldier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830190" y="4421726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 Stadium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982389" y="2311185"/>
            <a:ext cx="68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Heinz Field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5806" y="3560871"/>
            <a:ext cx="81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Stub Hub Stadium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892559" y="3737305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Bank of America Stadium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7514134" y="1332798"/>
            <a:ext cx="7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Lambeau</a:t>
            </a:r>
            <a:r>
              <a:rPr lang="en-US" sz="1000" dirty="0"/>
              <a:t> Field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Hard Rock Stadium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8736099" y="2933733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Paul Brown Stadium</a:t>
            </a:r>
          </a:p>
        </p:txBody>
      </p:sp>
      <p:sp>
        <p:nvSpPr>
          <p:cNvPr id="163" name="Dodger Label"/>
          <p:cNvSpPr txBox="1"/>
          <p:nvPr/>
        </p:nvSpPr>
        <p:spPr>
          <a:xfrm>
            <a:off x="274952" y="3283872"/>
            <a:ext cx="1118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Los Angeles Memorial Coliseum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938738" y="2421206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Broncos Stadium at Mile High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715590" y="2140918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M&amp;T Bank Stadium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577132" y="2179789"/>
            <a:ext cx="66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Metlife</a:t>
            </a:r>
            <a:r>
              <a:rPr lang="en-US" sz="1000" dirty="0"/>
              <a:t> Stadium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3549" y="4406400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 Farm Stadium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7675413" y="3912628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Nissan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11458" y="2272561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 Alameda Coliseum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978112" y="1585998"/>
            <a:ext cx="13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Lincoln Financial </a:t>
            </a:r>
          </a:p>
          <a:p>
            <a:r>
              <a:rPr lang="en-US" sz="1000" dirty="0"/>
              <a:t>Field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Lucas Oil Stadium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717542" y="5858889"/>
            <a:ext cx="1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Raymond James Stadium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6455151" y="954393"/>
            <a:ext cx="84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U.S. Bank Stadium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Century Link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9250377" y="1229937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Era Field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69366" y="221182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FirstEnergy Stadium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707404" y="2754831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FedEx Field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912577" y="2653419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Levi’s Stadium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555103" y="5734067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NRG Stadium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841137" y="3129968"/>
            <a:ext cx="11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Arrowhead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998375" y="4786652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Stadium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844161" y="1269181"/>
            <a:ext cx="110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Gillette Stadium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8021058" y="1839124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Ford Field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609992" y="2901191"/>
            <a:ext cx="7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1015</a:t>
            </a:r>
          </a:p>
        </p:txBody>
      </p:sp>
      <p:sp>
        <p:nvSpPr>
          <p:cNvPr id="171" name="TextBox 170"/>
          <p:cNvSpPr txBox="1"/>
          <p:nvPr/>
        </p:nvSpPr>
        <p:spPr>
          <a:xfrm rot="3415501">
            <a:off x="7533462" y="283611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700</a:t>
            </a:r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6527958" y="441430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8994533" y="481499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8816204">
            <a:off x="7146027" y="468872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670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090594" y="614524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847853">
            <a:off x="8270903" y="540280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480</a:t>
            </a:r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466030">
            <a:off x="7133226" y="32423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470</a:t>
            </a:r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9257558">
            <a:off x="6565339" y="263031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7535971" y="2217615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5872964">
            <a:off x="7467631" y="1792729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142290" y="14729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20757911">
            <a:off x="8666338" y="166310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7227291">
            <a:off x="9127041" y="53373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170</a:t>
            </a:r>
          </a:p>
        </p:txBody>
      </p:sp>
      <p:sp>
        <p:nvSpPr>
          <p:cNvPr id="118" name="TextBox 117"/>
          <p:cNvSpPr txBox="1"/>
          <p:nvPr/>
        </p:nvSpPr>
        <p:spPr>
          <a:xfrm rot="17875256">
            <a:off x="8134834" y="312299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240</a:t>
            </a:r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945923" y="26155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6122882">
            <a:off x="9613175" y="45175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342</a:t>
            </a:r>
          </a:p>
        </p:txBody>
      </p:sp>
      <p:sp>
        <p:nvSpPr>
          <p:cNvPr id="81" name="TextBox 80"/>
          <p:cNvSpPr txBox="1"/>
          <p:nvPr/>
        </p:nvSpPr>
        <p:spPr>
          <a:xfrm rot="19748772">
            <a:off x="9118787" y="394021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225</a:t>
            </a:r>
          </a:p>
        </p:txBody>
      </p:sp>
      <p:sp>
        <p:nvSpPr>
          <p:cNvPr id="69" name="TextBox 68"/>
          <p:cNvSpPr txBox="1"/>
          <p:nvPr/>
        </p:nvSpPr>
        <p:spPr>
          <a:xfrm rot="16897445">
            <a:off x="9673138" y="2978618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340</a:t>
            </a:r>
          </a:p>
        </p:txBody>
      </p:sp>
      <p:sp>
        <p:nvSpPr>
          <p:cNvPr id="94" name="TextBox 93"/>
          <p:cNvSpPr txBox="1"/>
          <p:nvPr/>
        </p:nvSpPr>
        <p:spPr>
          <a:xfrm rot="18069394">
            <a:off x="10156105" y="2357101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7730487">
            <a:off x="9218822" y="185180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09865" y="1653853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481513" y="1898546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1188034">
            <a:off x="10252145" y="13033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429</a:t>
            </a:r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200</a:t>
            </a:r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737666" y="701072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482037" y="3988772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372</a:t>
            </a:r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018" y="2475926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stCxn id="9" idx="3"/>
            <a:endCxn id="14" idx="2"/>
          </p:cNvCxnSpPr>
          <p:nvPr/>
        </p:nvCxnSpPr>
        <p:spPr>
          <a:xfrm>
            <a:off x="1041965" y="3566758"/>
            <a:ext cx="222033" cy="2233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cxnSpLocks/>
          </p:cNvCxnSpPr>
          <p:nvPr/>
        </p:nvCxnSpPr>
        <p:spPr>
          <a:xfrm>
            <a:off x="1250097" y="3804238"/>
            <a:ext cx="1310761" cy="6021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309718" y="2771244"/>
            <a:ext cx="3054712" cy="9731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337823" cy="14855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 flipV="1">
            <a:off x="9734379" y="1518359"/>
            <a:ext cx="1480565" cy="1553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719429"/>
            <a:ext cx="330753" cy="68986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719429"/>
            <a:ext cx="1877699" cy="4994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765149"/>
            <a:ext cx="1303311" cy="3162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  <a:endCxn id="62" idx="2"/>
          </p:cNvCxnSpPr>
          <p:nvPr/>
        </p:nvCxnSpPr>
        <p:spPr>
          <a:xfrm flipH="1" flipV="1">
            <a:off x="9495066" y="2455009"/>
            <a:ext cx="356512" cy="14678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9897298" y="2725858"/>
            <a:ext cx="249179" cy="115126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968565"/>
            <a:ext cx="1006324" cy="5605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203" idx="0"/>
            <a:endCxn id="65" idx="3"/>
          </p:cNvCxnSpPr>
          <p:nvPr/>
        </p:nvCxnSpPr>
        <p:spPr>
          <a:xfrm flipV="1">
            <a:off x="9650589" y="3922845"/>
            <a:ext cx="292429" cy="13458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203" idx="2"/>
          </p:cNvCxnSpPr>
          <p:nvPr/>
        </p:nvCxnSpPr>
        <p:spPr>
          <a:xfrm flipV="1">
            <a:off x="9498152" y="5360107"/>
            <a:ext cx="152437" cy="5388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8258321" y="2980397"/>
            <a:ext cx="449773" cy="8924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H="1" flipV="1">
            <a:off x="7765240" y="1815098"/>
            <a:ext cx="47620" cy="35409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14915"/>
            <a:ext cx="1180293" cy="9455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 flipH="1">
            <a:off x="7840834" y="2214915"/>
            <a:ext cx="17746" cy="2810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1534314" cy="66670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918606"/>
            <a:ext cx="1777155" cy="180177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97" idx="0"/>
            <a:endCxn id="170" idx="3"/>
          </p:cNvCxnSpPr>
          <p:nvPr/>
        </p:nvCxnSpPr>
        <p:spPr>
          <a:xfrm flipH="1">
            <a:off x="6481166" y="5503261"/>
            <a:ext cx="1037227" cy="2628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1618050" cy="24321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767140" y="216919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218278" y="369870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851578" y="387712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8166881" y="3827166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688659" y="167370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Information Text Box"/>
          <p:cNvSpPr txBox="1"/>
          <p:nvPr/>
        </p:nvSpPr>
        <p:spPr>
          <a:xfrm>
            <a:off x="96255" y="5849348"/>
            <a:ext cx="31095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Stadium locations approximate</a:t>
            </a:r>
          </a:p>
        </p:txBody>
      </p:sp>
      <p:sp>
        <p:nvSpPr>
          <p:cNvPr id="197" name="05 Minute Maid Park">
            <a:hlinkClick r:id="rId3" action="ppaction://hlinksldjump" tooltip="Minute Maid Park"/>
          </p:cNvPr>
          <p:cNvSpPr/>
          <p:nvPr/>
        </p:nvSpPr>
        <p:spPr>
          <a:xfrm>
            <a:off x="7472673" y="5503261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98" name="Straight Connector 197">
            <a:hlinkClick r:id="rId3" action="ppaction://hlinksldjump" tooltip="790 Miles - Minute Maid Park - Tropicana Field"/>
          </p:cNvPr>
          <p:cNvCxnSpPr>
            <a:stCxn id="75" idx="2"/>
            <a:endCxn id="197" idx="0"/>
          </p:cNvCxnSpPr>
          <p:nvPr/>
        </p:nvCxnSpPr>
        <p:spPr>
          <a:xfrm flipH="1">
            <a:off x="7518393" y="4574821"/>
            <a:ext cx="1326861" cy="92844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hlinkClick r:id="rId3" action="ppaction://hlinksldjump" tooltip="790 Miles - Minute Maid Park - Tropicana Field"/>
          </p:cNvPr>
          <p:cNvCxnSpPr/>
          <p:nvPr/>
        </p:nvCxnSpPr>
        <p:spPr>
          <a:xfrm flipH="1" flipV="1">
            <a:off x="7518393" y="5519356"/>
            <a:ext cx="1934039" cy="44146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inute Label"/>
          <p:cNvSpPr txBox="1"/>
          <p:nvPr/>
        </p:nvSpPr>
        <p:spPr>
          <a:xfrm>
            <a:off x="7133237" y="5598017"/>
            <a:ext cx="11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</a:t>
            </a:r>
          </a:p>
          <a:p>
            <a:r>
              <a:rPr lang="en-US" sz="1000" dirty="0"/>
              <a:t>Superdome</a:t>
            </a:r>
          </a:p>
        </p:txBody>
      </p:sp>
      <p:sp>
        <p:nvSpPr>
          <p:cNvPr id="201" name="TextBox 200"/>
          <p:cNvSpPr txBox="1"/>
          <p:nvPr/>
        </p:nvSpPr>
        <p:spPr>
          <a:xfrm rot="20768955">
            <a:off x="6702367" y="534746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320</a:t>
            </a:r>
          </a:p>
        </p:txBody>
      </p:sp>
      <p:sp>
        <p:nvSpPr>
          <p:cNvPr id="202" name="TextBox 201"/>
          <p:cNvSpPr txBox="1"/>
          <p:nvPr/>
        </p:nvSpPr>
        <p:spPr>
          <a:xfrm rot="19501913">
            <a:off x="7760338" y="47733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425</a:t>
            </a:r>
          </a:p>
        </p:txBody>
      </p:sp>
      <p:sp>
        <p:nvSpPr>
          <p:cNvPr id="203" name="12 Tropicana Field">
            <a:hlinkClick r:id="rId3" action="ppaction://hlinksldjump" tooltip="Tropicana Field"/>
          </p:cNvPr>
          <p:cNvSpPr/>
          <p:nvPr/>
        </p:nvSpPr>
        <p:spPr>
          <a:xfrm>
            <a:off x="9604869" y="526866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05" name="Straight Connector 204">
            <a:hlinkClick r:id="rId3" action="ppaction://hlinksldjump" tooltip="930 Miles - Marlins Park - Nationals Park"/>
          </p:cNvPr>
          <p:cNvCxnSpPr>
            <a:stCxn id="82" idx="3"/>
            <a:endCxn id="203" idx="2"/>
          </p:cNvCxnSpPr>
          <p:nvPr/>
        </p:nvCxnSpPr>
        <p:spPr>
          <a:xfrm flipH="1" flipV="1">
            <a:off x="9650589" y="5360107"/>
            <a:ext cx="568380" cy="114280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3864919">
            <a:off x="9687964" y="557982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315</a:t>
            </a:r>
          </a:p>
        </p:txBody>
      </p:sp>
      <p:sp>
        <p:nvSpPr>
          <p:cNvPr id="207" name="Turner Label"/>
          <p:cNvSpPr txBox="1"/>
          <p:nvPr/>
        </p:nvSpPr>
        <p:spPr>
          <a:xfrm>
            <a:off x="9674181" y="5036353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TIAA Bank Field</a:t>
            </a:r>
          </a:p>
        </p:txBody>
      </p:sp>
      <p:sp>
        <p:nvSpPr>
          <p:cNvPr id="223" name="TextBox 222"/>
          <p:cNvSpPr txBox="1"/>
          <p:nvPr/>
        </p:nvSpPr>
        <p:spPr>
          <a:xfrm rot="15313363">
            <a:off x="9340036" y="3205077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365</a:t>
            </a:r>
          </a:p>
        </p:txBody>
      </p:sp>
      <p:cxnSp>
        <p:nvCxnSpPr>
          <p:cNvPr id="224" name="Straight Connector 223">
            <a:hlinkClick r:id="rId3" action="ppaction://hlinksldjump" tooltip="830 Miles - Petco Park - Coors Field"/>
          </p:cNvPr>
          <p:cNvCxnSpPr>
            <a:stCxn id="9" idx="1"/>
            <a:endCxn id="20" idx="2"/>
          </p:cNvCxnSpPr>
          <p:nvPr/>
        </p:nvCxnSpPr>
        <p:spPr>
          <a:xfrm flipH="1" flipV="1">
            <a:off x="633740" y="2601903"/>
            <a:ext cx="316785" cy="964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hlinkClick r:id="rId3" action="ppaction://hlinksldjump" tooltip="830 Miles - Petco Park - Coors Field"/>
          </p:cNvPr>
          <p:cNvCxnSpPr>
            <a:stCxn id="44" idx="3"/>
            <a:endCxn id="21" idx="3"/>
          </p:cNvCxnSpPr>
          <p:nvPr/>
        </p:nvCxnSpPr>
        <p:spPr>
          <a:xfrm flipH="1">
            <a:off x="913518" y="2771244"/>
            <a:ext cx="3542352" cy="7790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998365" y="2536688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930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 rot="4399404">
            <a:off x="406527" y="285531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250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3DB4BA6-C5FC-464C-8A37-5F4E9A4423BB}"/>
              </a:ext>
            </a:extLst>
          </p:cNvPr>
          <p:cNvSpPr txBox="1"/>
          <p:nvPr/>
        </p:nvSpPr>
        <p:spPr>
          <a:xfrm rot="402704">
            <a:off x="1104227" y="336412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157</Words>
  <Application>Microsoft Office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211</cp:revision>
  <dcterms:created xsi:type="dcterms:W3CDTF">2016-04-13T22:14:06Z</dcterms:created>
  <dcterms:modified xsi:type="dcterms:W3CDTF">2018-10-21T21:25:44Z</dcterms:modified>
</cp:coreProperties>
</file>