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5253" autoAdjust="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Drawn by:</a:t>
            </a:r>
          </a:p>
          <a:p>
            <a:r>
              <a:rPr lang="en-US" sz="500" dirty="0"/>
              <a:t>Cole Eastlund </a:t>
            </a:r>
          </a:p>
          <a:p>
            <a:r>
              <a:rPr lang="en-US" sz="500" dirty="0"/>
              <a:t>CS1D Fall 2016</a:t>
            </a:r>
          </a:p>
        </p:txBody>
      </p:sp>
      <p:sp>
        <p:nvSpPr>
          <p:cNvPr id="179" name="Wrigley Label"/>
          <p:cNvSpPr txBox="1"/>
          <p:nvPr/>
        </p:nvSpPr>
        <p:spPr>
          <a:xfrm>
            <a:off x="7037585" y="2050353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Soldier Field</a:t>
            </a:r>
          </a:p>
        </p:txBody>
      </p:sp>
      <p:sp>
        <p:nvSpPr>
          <p:cNvPr id="186" name="Turner Label"/>
          <p:cNvSpPr txBox="1"/>
          <p:nvPr/>
        </p:nvSpPr>
        <p:spPr>
          <a:xfrm>
            <a:off x="8830190" y="4421726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Mercedes-Benz Stadium</a:t>
            </a:r>
          </a:p>
        </p:txBody>
      </p:sp>
      <p:sp>
        <p:nvSpPr>
          <p:cNvPr id="187" name="PNC Label"/>
          <p:cNvSpPr txBox="1"/>
          <p:nvPr/>
        </p:nvSpPr>
        <p:spPr>
          <a:xfrm>
            <a:off x="8982389" y="2311185"/>
            <a:ext cx="68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Heinz Field</a:t>
            </a:r>
          </a:p>
        </p:txBody>
      </p:sp>
      <p:sp>
        <p:nvSpPr>
          <p:cNvPr id="173" name="Petco Label"/>
          <p:cNvSpPr txBox="1"/>
          <p:nvPr/>
        </p:nvSpPr>
        <p:spPr>
          <a:xfrm>
            <a:off x="754479" y="4208988"/>
            <a:ext cx="81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Qualcomm Stadium</a:t>
            </a:r>
          </a:p>
        </p:txBody>
      </p:sp>
      <p:sp>
        <p:nvSpPr>
          <p:cNvPr id="191" name="Nationals Label"/>
          <p:cNvSpPr txBox="1"/>
          <p:nvPr/>
        </p:nvSpPr>
        <p:spPr>
          <a:xfrm>
            <a:off x="9892559" y="3737305"/>
            <a:ext cx="93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Bank of America Stadium</a:t>
            </a:r>
          </a:p>
        </p:txBody>
      </p:sp>
      <p:sp>
        <p:nvSpPr>
          <p:cNvPr id="176" name="Miller Label"/>
          <p:cNvSpPr txBox="1"/>
          <p:nvPr/>
        </p:nvSpPr>
        <p:spPr>
          <a:xfrm>
            <a:off x="7514134" y="1332798"/>
            <a:ext cx="76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Lambeau</a:t>
            </a:r>
            <a:r>
              <a:rPr lang="en-US" sz="1000" dirty="0"/>
              <a:t> Field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Hard Rock Stadium</a:t>
            </a:r>
          </a:p>
        </p:txBody>
      </p:sp>
      <p:sp>
        <p:nvSpPr>
          <p:cNvPr id="184" name="Great Label"/>
          <p:cNvSpPr txBox="1"/>
          <p:nvPr/>
        </p:nvSpPr>
        <p:spPr>
          <a:xfrm>
            <a:off x="8736099" y="2933733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Paul Brown Stadium</a:t>
            </a:r>
          </a:p>
        </p:txBody>
      </p:sp>
      <p:sp>
        <p:nvSpPr>
          <p:cNvPr id="163" name="Dodger Label"/>
          <p:cNvSpPr txBox="1"/>
          <p:nvPr/>
        </p:nvSpPr>
        <p:spPr>
          <a:xfrm>
            <a:off x="222733" y="3309735"/>
            <a:ext cx="1118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Los Angeles Memorial Coliseum</a:t>
            </a:r>
          </a:p>
        </p:txBody>
      </p:sp>
      <p:sp>
        <p:nvSpPr>
          <p:cNvPr id="174" name="Coors Label"/>
          <p:cNvSpPr txBox="1"/>
          <p:nvPr/>
        </p:nvSpPr>
        <p:spPr>
          <a:xfrm>
            <a:off x="3938738" y="2421206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Broncos Stadium at Mile High</a:t>
            </a:r>
          </a:p>
        </p:txBody>
      </p:sp>
      <p:sp>
        <p:nvSpPr>
          <p:cNvPr id="193" name="Citizens Label"/>
          <p:cNvSpPr txBox="1"/>
          <p:nvPr/>
        </p:nvSpPr>
        <p:spPr>
          <a:xfrm>
            <a:off x="9715590" y="2140918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M&amp;T Bank Stadium</a:t>
            </a:r>
          </a:p>
        </p:txBody>
      </p:sp>
      <p:sp>
        <p:nvSpPr>
          <p:cNvPr id="195" name="Citi Label"/>
          <p:cNvSpPr txBox="1"/>
          <p:nvPr/>
        </p:nvSpPr>
        <p:spPr>
          <a:xfrm>
            <a:off x="10577132" y="2179789"/>
            <a:ext cx="66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Metlife</a:t>
            </a:r>
            <a:r>
              <a:rPr lang="en-US" sz="1000" dirty="0"/>
              <a:t> Stadium</a:t>
            </a:r>
          </a:p>
        </p:txBody>
      </p:sp>
      <p:sp>
        <p:nvSpPr>
          <p:cNvPr id="164" name="Chase Label"/>
          <p:cNvSpPr txBox="1"/>
          <p:nvPr/>
        </p:nvSpPr>
        <p:spPr>
          <a:xfrm>
            <a:off x="1923549" y="4406400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 Farm Stadium</a:t>
            </a:r>
          </a:p>
        </p:txBody>
      </p:sp>
      <p:sp>
        <p:nvSpPr>
          <p:cNvPr id="181" name="Busch Label"/>
          <p:cNvSpPr txBox="1"/>
          <p:nvPr/>
        </p:nvSpPr>
        <p:spPr>
          <a:xfrm>
            <a:off x="7675413" y="3912628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Nissan Stadium</a:t>
            </a:r>
          </a:p>
        </p:txBody>
      </p:sp>
      <p:sp>
        <p:nvSpPr>
          <p:cNvPr id="155" name="AT&amp;T Label"/>
          <p:cNvSpPr txBox="1"/>
          <p:nvPr/>
        </p:nvSpPr>
        <p:spPr>
          <a:xfrm>
            <a:off x="-11458" y="2272561"/>
            <a:ext cx="93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Oakland Alameda Coliseum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978112" y="1585998"/>
            <a:ext cx="135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Lincoln Financial </a:t>
            </a:r>
          </a:p>
          <a:p>
            <a:r>
              <a:rPr lang="en-US" sz="1000" dirty="0"/>
              <a:t>Field</a:t>
            </a:r>
          </a:p>
        </p:txBody>
      </p:sp>
      <p:sp>
        <p:nvSpPr>
          <p:cNvPr id="180" name="U.S. Label"/>
          <p:cNvSpPr txBox="1"/>
          <p:nvPr/>
        </p:nvSpPr>
        <p:spPr>
          <a:xfrm>
            <a:off x="6910282" y="2468304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Lucas Oil Stadium</a:t>
            </a:r>
          </a:p>
        </p:txBody>
      </p:sp>
      <p:sp>
        <p:nvSpPr>
          <p:cNvPr id="189" name="Tropicana Label"/>
          <p:cNvSpPr txBox="1"/>
          <p:nvPr/>
        </p:nvSpPr>
        <p:spPr>
          <a:xfrm>
            <a:off x="8717542" y="5858889"/>
            <a:ext cx="1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Raymond James Stadium</a:t>
            </a:r>
          </a:p>
        </p:txBody>
      </p:sp>
      <p:sp>
        <p:nvSpPr>
          <p:cNvPr id="175" name="Target Label"/>
          <p:cNvSpPr txBox="1"/>
          <p:nvPr/>
        </p:nvSpPr>
        <p:spPr>
          <a:xfrm>
            <a:off x="6455151" y="954393"/>
            <a:ext cx="84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U.S. Bank Stadium</a:t>
            </a:r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Century Link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9250377" y="1229937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Era Field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69366" y="221182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FirstEnergy Stadium</a:t>
            </a:r>
          </a:p>
        </p:txBody>
      </p:sp>
      <p:sp>
        <p:nvSpPr>
          <p:cNvPr id="192" name="Oriole Label"/>
          <p:cNvSpPr txBox="1"/>
          <p:nvPr/>
        </p:nvSpPr>
        <p:spPr>
          <a:xfrm>
            <a:off x="9707404" y="2754831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FedEx Field</a:t>
            </a:r>
          </a:p>
        </p:txBody>
      </p:sp>
      <p:sp>
        <p:nvSpPr>
          <p:cNvPr id="156" name="O.co Label"/>
          <p:cNvSpPr txBox="1"/>
          <p:nvPr/>
        </p:nvSpPr>
        <p:spPr>
          <a:xfrm>
            <a:off x="912577" y="2653419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Levi’s Stadium</a:t>
            </a:r>
          </a:p>
        </p:txBody>
      </p:sp>
      <p:sp>
        <p:nvSpPr>
          <p:cNvPr id="182" name="Minute Label"/>
          <p:cNvSpPr txBox="1"/>
          <p:nvPr/>
        </p:nvSpPr>
        <p:spPr>
          <a:xfrm>
            <a:off x="5555103" y="5734067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NRG Stadium</a:t>
            </a:r>
          </a:p>
        </p:txBody>
      </p:sp>
      <p:sp>
        <p:nvSpPr>
          <p:cNvPr id="177" name="Kauffman Label"/>
          <p:cNvSpPr txBox="1"/>
          <p:nvPr/>
        </p:nvSpPr>
        <p:spPr>
          <a:xfrm>
            <a:off x="5841137" y="3129968"/>
            <a:ext cx="11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Arrowhead Stadium</a:t>
            </a:r>
          </a:p>
        </p:txBody>
      </p:sp>
      <p:sp>
        <p:nvSpPr>
          <p:cNvPr id="178" name="Globe Label"/>
          <p:cNvSpPr txBox="1"/>
          <p:nvPr/>
        </p:nvSpPr>
        <p:spPr>
          <a:xfrm>
            <a:off x="4998375" y="4786652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AT&amp;T Stadium</a:t>
            </a:r>
          </a:p>
        </p:txBody>
      </p:sp>
      <p:sp>
        <p:nvSpPr>
          <p:cNvPr id="196" name="Fenway Label"/>
          <p:cNvSpPr txBox="1"/>
          <p:nvPr/>
        </p:nvSpPr>
        <p:spPr>
          <a:xfrm>
            <a:off x="10844161" y="1269181"/>
            <a:ext cx="110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Gillette Stadium</a:t>
            </a:r>
          </a:p>
        </p:txBody>
      </p:sp>
      <p:sp>
        <p:nvSpPr>
          <p:cNvPr id="183" name="Comerica Label"/>
          <p:cNvSpPr txBox="1"/>
          <p:nvPr/>
        </p:nvSpPr>
        <p:spPr>
          <a:xfrm>
            <a:off x="8021058" y="1839124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Ford Field</a:t>
            </a:r>
          </a:p>
        </p:txBody>
      </p:sp>
      <p:sp>
        <p:nvSpPr>
          <p:cNvPr id="41" name="TextBox 40"/>
          <p:cNvSpPr txBox="1"/>
          <p:nvPr/>
        </p:nvSpPr>
        <p:spPr>
          <a:xfrm rot="19909554">
            <a:off x="2582466" y="326540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30 Miles - Petco Park - Coors Field"/>
              </a:rPr>
              <a:t>830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 rot="3415501">
            <a:off x="7533462" y="283611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700</a:t>
            </a:r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6527958" y="441430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40 Miles - Globe Life Park in Arlington - Turner Field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255 Miles - Marlins Park - Fenway Park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8994533" y="481499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00 Miles - Turner Field - Marlins Park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8816204">
            <a:off x="7146027" y="468872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Minute Maid Park - Busch Stadium"/>
              </a:rPr>
              <a:t>670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30 Miles - Globe Life Park in Arlington - Minute Maid Park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Tropicana Field - Marlins Park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090594" y="614524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65 Miles - Minute Maid Park - Marlins Park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847853">
            <a:off x="8270903" y="540280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480</a:t>
            </a:r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15 Miles - Chase Field - Minute Maid Park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60 Miles - Globe Life Park in Arlington - Kauffman Stadium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466030">
            <a:off x="7133226" y="32423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470</a:t>
            </a:r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Coors Field - Globe Life in Arlingt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60 Miles - Coors Field - Kauffman Stadium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70 Miles - Chase Field - Globe Life in Arlingt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9257558">
            <a:off x="6565339" y="263031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15 Miles - Kauffman Stadium - Wrigley Field"/>
              </a:rPr>
              <a:t>415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16200000">
            <a:off x="7535971" y="2217615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Wrigley Field - U.S. Cellular Field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Target Field - Miller Park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5872964">
            <a:off x="7467631" y="1792729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Wrigley Field - Miller Park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142290" y="14729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30 Miles - Miller Park - Rogers Centre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20757911">
            <a:off x="8666338" y="166310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Comerica Park - Rogers Centre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40 MIles - U.S. Cellular Field - Comerica Park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75 Miles - Great American Ballpark - Turner Field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17227291">
            <a:off x="9127041" y="53373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170</a:t>
            </a:r>
          </a:p>
        </p:txBody>
      </p:sp>
      <p:sp>
        <p:nvSpPr>
          <p:cNvPr id="118" name="TextBox 117"/>
          <p:cNvSpPr txBox="1"/>
          <p:nvPr/>
        </p:nvSpPr>
        <p:spPr>
          <a:xfrm rot="17875256">
            <a:off x="8134834" y="312299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240</a:t>
            </a:r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50 Miles - U.S. Cellular Field - Great American Ballpark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Comerica Park - Progressive Field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5 Miles - Progressive Field - PNC Park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Great American Ballpark - Progressive Field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945923" y="26155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60 Miles - Great American Ballpark - PNC Park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6122882">
            <a:off x="9613175" y="45175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342</a:t>
            </a:r>
          </a:p>
        </p:txBody>
      </p:sp>
      <p:sp>
        <p:nvSpPr>
          <p:cNvPr id="81" name="TextBox 80"/>
          <p:cNvSpPr txBox="1"/>
          <p:nvPr/>
        </p:nvSpPr>
        <p:spPr>
          <a:xfrm rot="19748772">
            <a:off x="9118787" y="394021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225</a:t>
            </a:r>
          </a:p>
        </p:txBody>
      </p:sp>
      <p:sp>
        <p:nvSpPr>
          <p:cNvPr id="69" name="TextBox 68"/>
          <p:cNvSpPr txBox="1"/>
          <p:nvPr/>
        </p:nvSpPr>
        <p:spPr>
          <a:xfrm rot="16897445">
            <a:off x="9673138" y="2978618"/>
            <a:ext cx="54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340</a:t>
            </a:r>
          </a:p>
        </p:txBody>
      </p:sp>
      <p:sp>
        <p:nvSpPr>
          <p:cNvPr id="94" name="TextBox 93"/>
          <p:cNvSpPr txBox="1"/>
          <p:nvPr/>
        </p:nvSpPr>
        <p:spPr>
          <a:xfrm rot="18069394">
            <a:off x="10156105" y="2357101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Oriole Park at Camden Yards - Citizens Bank Park"/>
              </a:rPr>
              <a:t>90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7730487">
            <a:off x="9218822" y="185180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PNC Park - Rogers Centre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15 Miles - PNC Park - Yankee Stadium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Citizens Bank Park - Yankee Stadium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09865" y="1653853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95 Miles - Citi Field - Fenway Park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481513" y="1898546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Yankee Stadium - Citi Field"/>
              </a:rPr>
              <a:t>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1188034">
            <a:off x="10252145" y="13033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429</a:t>
            </a:r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070 Miles - Safeco Field - Rogers Centre"/>
              </a:rPr>
              <a:t>2070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602711">
            <a:off x="1194995" y="3839639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121</a:t>
            </a:r>
          </a:p>
        </p:txBody>
      </p:sp>
      <p:sp>
        <p:nvSpPr>
          <p:cNvPr id="37" name="TextBox 36"/>
          <p:cNvSpPr txBox="1"/>
          <p:nvPr/>
        </p:nvSpPr>
        <p:spPr>
          <a:xfrm rot="2515709">
            <a:off x="1772827" y="3535529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O.co Coliseum - Chase Field"/>
              </a:rPr>
              <a:t>650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200</a:t>
            </a:r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500 Miles - Dodger Stadium - Target Field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737666" y="701072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390 Miles - Safeco Field - Target Field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841381" y="407186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Petco Park - Chase Field"/>
              </a:rPr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7316660">
            <a:off x="639145" y="1181293"/>
            <a:ext cx="5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AT&amp;T Park - Safeco Field"/>
              </a:rPr>
              <a:t>680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80 Miles - Chase Field - Coors Field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599018" y="2475926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cxnSp>
        <p:nvCxnSpPr>
          <p:cNvPr id="16" name="Straight Connector 15">
            <a:hlinkClick r:id="rId3" action="ppaction://hlinksldjump" tooltip="110 Miles - Angel Stadium of Anaheim - Petco Park"/>
          </p:cNvPr>
          <p:cNvCxnSpPr>
            <a:stCxn id="9" idx="3"/>
            <a:endCxn id="14" idx="2"/>
          </p:cNvCxnSpPr>
          <p:nvPr/>
        </p:nvCxnSpPr>
        <p:spPr>
          <a:xfrm>
            <a:off x="1041965" y="3566758"/>
            <a:ext cx="446611" cy="75141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hlinkClick r:id="rId3" action="ppaction://hlinksldjump" tooltip="50 Miles - AT&amp;T Park - O.co Coliseum"/>
          </p:cNvPr>
          <p:cNvCxnSpPr>
            <a:stCxn id="20" idx="2"/>
            <a:endCxn id="21" idx="1"/>
          </p:cNvCxnSpPr>
          <p:nvPr/>
        </p:nvCxnSpPr>
        <p:spPr>
          <a:xfrm>
            <a:off x="633740" y="2601903"/>
            <a:ext cx="188338" cy="24724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rId3" action="ppaction://hlinksldjump" tooltip="340 Miles - O.co Coliseum - Dodger Stadium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rId3" action="ppaction://hlinksldjump" tooltip="300 Miles - Petco Park - Chase Field"/>
          </p:cNvPr>
          <p:cNvCxnSpPr>
            <a:stCxn id="14" idx="2"/>
            <a:endCxn id="30" idx="1"/>
          </p:cNvCxnSpPr>
          <p:nvPr/>
        </p:nvCxnSpPr>
        <p:spPr>
          <a:xfrm>
            <a:off x="1488576" y="4318175"/>
            <a:ext cx="1086183" cy="741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rId3" action="ppaction://hlinksldjump" tooltip="650 Miles - O.co Coliseum - Chase Field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 tooltip="680 Miles - AT&amp;T Park - Safeco Field"/>
          </p:cNvPr>
          <p:cNvCxnSpPr>
            <a:stCxn id="39" idx="2"/>
            <a:endCxn id="20" idx="0"/>
          </p:cNvCxnSpPr>
          <p:nvPr/>
        </p:nvCxnSpPr>
        <p:spPr>
          <a:xfrm flipH="1">
            <a:off x="633740" y="279587"/>
            <a:ext cx="762816" cy="223087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rId3" action="ppaction://hlinksldjump" tooltip="830 Miles - Petco Park - Coors Field"/>
          </p:cNvPr>
          <p:cNvCxnSpPr>
            <a:stCxn id="44" idx="1"/>
            <a:endCxn id="14" idx="3"/>
          </p:cNvCxnSpPr>
          <p:nvPr/>
        </p:nvCxnSpPr>
        <p:spPr>
          <a:xfrm flipH="1">
            <a:off x="1534296" y="2771244"/>
            <a:ext cx="2830134" cy="150121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rId3" action="ppaction://hlinksldjump" tooltip="580 Miles - Chase Field - Coors Field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rId3" action="ppaction://hlinksldjump" tooltip="1500 Miles - Dodger Stadium - Target Field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rId3" action="ppaction://hlinksldjump" tooltip="1390 Miles - Safeco Field - Target Field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rId3" action="ppaction://hlinksldjump" tooltip="2070 Miles - Safeco Field - Rogers Centre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337823" cy="14855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rId3" action="ppaction://hlinksldjump" tooltip="430 Miles - Rogers Centre - Fenway Park"/>
          </p:cNvPr>
          <p:cNvCxnSpPr>
            <a:stCxn id="35" idx="0"/>
            <a:endCxn id="47" idx="0"/>
          </p:cNvCxnSpPr>
          <p:nvPr/>
        </p:nvCxnSpPr>
        <p:spPr>
          <a:xfrm flipV="1">
            <a:off x="9734379" y="1518359"/>
            <a:ext cx="1480565" cy="155350"/>
          </a:xfrm>
          <a:prstGeom prst="line">
            <a:avLst/>
          </a:prstGeom>
          <a:ln>
            <a:solidFill>
              <a:srgbClr val="0070C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rId3" action="ppaction://hlinksldjump" tooltip="195 Miles - Citi Field - Fenway Park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rId3" action="ppaction://hlinksldjump" tooltip="50 Miles - Yankee Stadium - Citi Field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rId3" action="ppaction://hlinksldjump" tooltip="80 Miles - Citizens Bank Park - Yankee Stadium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rId3" action="ppaction://hlinksldjump" tooltip="315 Miles - PNC Park - Yankee Stadium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rId3" action="ppaction://hlinksldjump" tooltip="225 Miles - PNC Park - Rogers Centre"/>
          </p:cNvPr>
          <p:cNvCxnSpPr>
            <a:stCxn id="62" idx="1"/>
            <a:endCxn id="35" idx="3"/>
          </p:cNvCxnSpPr>
          <p:nvPr/>
        </p:nvCxnSpPr>
        <p:spPr>
          <a:xfrm flipV="1">
            <a:off x="9449346" y="1719429"/>
            <a:ext cx="330753" cy="68986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rId3" action="ppaction://hlinksldjump" tooltip="1255 Miles - Marlins Park - Fenway Park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rId3" action="ppaction://hlinksldjump" tooltip="430 Miles - Miller Park - Rogers Centre"/>
          </p:cNvPr>
          <p:cNvCxnSpPr>
            <a:stCxn id="97" idx="3"/>
            <a:endCxn id="35" idx="1"/>
          </p:cNvCxnSpPr>
          <p:nvPr/>
        </p:nvCxnSpPr>
        <p:spPr>
          <a:xfrm flipV="1">
            <a:off x="7810960" y="1719429"/>
            <a:ext cx="1877699" cy="4994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rId3" action="ppaction://hlinksldjump" tooltip="210 Miles - Comerica Park - Rogers Centre"/>
          </p:cNvPr>
          <p:cNvCxnSpPr>
            <a:stCxn id="96" idx="0"/>
            <a:endCxn id="35" idx="2"/>
          </p:cNvCxnSpPr>
          <p:nvPr/>
        </p:nvCxnSpPr>
        <p:spPr>
          <a:xfrm flipV="1">
            <a:off x="8431068" y="1765149"/>
            <a:ext cx="1303311" cy="3162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rId3" action="ppaction://hlinksldjump" tooltip="195 Miles - PNC Park - Nationals Park"/>
          </p:cNvPr>
          <p:cNvCxnSpPr>
            <a:stCxn id="65" idx="1"/>
            <a:endCxn id="62" idx="2"/>
          </p:cNvCxnSpPr>
          <p:nvPr/>
        </p:nvCxnSpPr>
        <p:spPr>
          <a:xfrm flipH="1" flipV="1">
            <a:off x="9495066" y="2455009"/>
            <a:ext cx="356512" cy="146783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rId3" action="ppaction://hlinksldjump" tooltip="260 Miles - Great American Ballpark - PNC Park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rId3" action="ppaction://hlinksldjump" tooltip="90 Miles - Oriole Park at Camden Yards - Citizens Bank Park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rId3" action="ppaction://hlinksldjump" tooltip="50 Miles - Nationals Park - Oriole Park at Camden Yards"/>
          </p:cNvPr>
          <p:cNvCxnSpPr>
            <a:stCxn id="65" idx="0"/>
            <a:endCxn id="92" idx="2"/>
          </p:cNvCxnSpPr>
          <p:nvPr/>
        </p:nvCxnSpPr>
        <p:spPr>
          <a:xfrm flipV="1">
            <a:off x="9897298" y="2725858"/>
            <a:ext cx="249179" cy="115126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rId3" action="ppaction://hlinksldjump" tooltip="560 Miles - Turner Field - Nationals Park"/>
          </p:cNvPr>
          <p:cNvCxnSpPr>
            <a:stCxn id="75" idx="3"/>
            <a:endCxn id="65" idx="2"/>
          </p:cNvCxnSpPr>
          <p:nvPr/>
        </p:nvCxnSpPr>
        <p:spPr>
          <a:xfrm flipV="1">
            <a:off x="8890974" y="3968565"/>
            <a:ext cx="1006324" cy="56053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rId3" action="ppaction://hlinksldjump" tooltip="930 Miles - Marlins Park - Nationals Park"/>
          </p:cNvPr>
          <p:cNvCxnSpPr>
            <a:stCxn id="203" idx="0"/>
            <a:endCxn id="65" idx="3"/>
          </p:cNvCxnSpPr>
          <p:nvPr/>
        </p:nvCxnSpPr>
        <p:spPr>
          <a:xfrm flipV="1">
            <a:off x="9650589" y="3922845"/>
            <a:ext cx="292429" cy="13458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rId3" action="ppaction://hlinksldjump" tooltip="225 Miles - Great American Ball Park - Progressive Field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rId3" action="ppaction://hlinksldjump" tooltip="115 Miles - Progressive Field - PNC Park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rId3" action="ppaction://hlinksldjump" tooltip="90 Miles - Comerica Park - Progressive Field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rId3" action="ppaction://hlinksldjump" tooltip="790 Miles - Great American Ballpark - Tropicana Field"/>
          </p:cNvPr>
          <p:cNvCxnSpPr>
            <a:stCxn id="123" idx="0"/>
            <a:endCxn id="203" idx="2"/>
          </p:cNvCxnSpPr>
          <p:nvPr/>
        </p:nvCxnSpPr>
        <p:spPr>
          <a:xfrm flipV="1">
            <a:off x="9498152" y="5360107"/>
            <a:ext cx="152437" cy="5388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rId3" action="ppaction://hlinksldjump" tooltip="375 Miles - Great American Ballpark - Turner Field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rId3" action="ppaction://hlinksldjump" tooltip="310 Miles - Busch Stadium - Great American Ballpark"/>
          </p:cNvPr>
          <p:cNvCxnSpPr>
            <a:stCxn id="100" idx="3"/>
            <a:endCxn id="93" idx="1"/>
          </p:cNvCxnSpPr>
          <p:nvPr/>
        </p:nvCxnSpPr>
        <p:spPr>
          <a:xfrm flipV="1">
            <a:off x="8258321" y="2980397"/>
            <a:ext cx="449773" cy="8924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rId3" action="ppaction://hlinksldjump" tooltip="250 Miles - U.S. Cellular Field - Great American Ballpark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rId3" action="ppaction://hlinksldjump" tooltip="240 Miles - U.S. Cellular Field - Comerica Park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rId3" action="ppaction://hlinksldjump" tooltip="300 Miles - Target Field - Miller Park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rId3" action="ppaction://hlinksldjump" tooltip="80 Miles - Wrigley Field - Miller Park"/>
          </p:cNvPr>
          <p:cNvCxnSpPr>
            <a:stCxn id="98" idx="0"/>
            <a:endCxn id="97" idx="2"/>
          </p:cNvCxnSpPr>
          <p:nvPr/>
        </p:nvCxnSpPr>
        <p:spPr>
          <a:xfrm flipH="1" flipV="1">
            <a:off x="7765240" y="1815098"/>
            <a:ext cx="47620" cy="35409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rId3" action="ppaction://hlinksldjump" tooltip="415 Miles - Kauffman Stadium - Wrigley Field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14915"/>
            <a:ext cx="1180293" cy="94555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rId3" action="ppaction://hlinksldjump" tooltip="50 Miles - Wrigley Field - U.S. Cellular Field"/>
          </p:cNvPr>
          <p:cNvCxnSpPr>
            <a:stCxn id="98" idx="3"/>
            <a:endCxn id="99" idx="1"/>
          </p:cNvCxnSpPr>
          <p:nvPr/>
        </p:nvCxnSpPr>
        <p:spPr>
          <a:xfrm flipH="1">
            <a:off x="7840834" y="2214915"/>
            <a:ext cx="17746" cy="2810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rId3" action="ppaction://hlinksldjump" tooltip="870 Miles - Chase Field - Globe Life Park in Arlingt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rId3" action="ppaction://hlinksldjump" tooltip="1115 Miles - Chase Field - Minute Maid Park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rId3" action="ppaction://hlinksldjump" tooltip="650 Miles - Coors Field - Globe Life Park in Arlingt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rId3" action="ppaction://hlinksldjump" tooltip="560 Miles - Coors Field - Kauffman Stadium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rId3" action="ppaction://hlinksldjump" tooltip="235 Miles - Kauffman Stadium - Busch Stadium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1534314" cy="66670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rId3" action="ppaction://hlinksldjump" tooltip="460 Miles - Globe Life Park in Arlington - Kauffman Stadium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rId3" action="ppaction://hlinksldjump" tooltip="680 Miles - Minute Maid Park - Busch Stadium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918606"/>
            <a:ext cx="1777155" cy="180177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rId3" action="ppaction://hlinksldjump" tooltip="790 Miles - Minute Maid Park - Tropicana Field"/>
          </p:cNvPr>
          <p:cNvCxnSpPr>
            <a:stCxn id="197" idx="0"/>
            <a:endCxn id="170" idx="3"/>
          </p:cNvCxnSpPr>
          <p:nvPr/>
        </p:nvCxnSpPr>
        <p:spPr>
          <a:xfrm flipH="1">
            <a:off x="6481166" y="5503261"/>
            <a:ext cx="1037227" cy="2628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rId3" action="ppaction://hlinksldjump" tooltip="965 Miles - Minute Maid Park - Marlins Park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3" action="ppaction://hlinksldjump" tooltip="210 Miles - Tropicana Field - Marlins Park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rId3" action="ppaction://hlinksldjump" tooltip="230 Miles - Globe Life Park in Arlington - Minute Maid Park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rId3" action="ppaction://hlinksldjump" tooltip="600 Miles - Turner Field - Marlins Park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rId3" action="ppaction://hlinksldjump" tooltip="740 Miles - Globe Life Park in Arlington - Turner Field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rId3" action="ppaction://hlinksldjump" tooltip="465 Miles - Target Field - Busch Stadium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1618050" cy="24321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29 Wrigley Field">
            <a:hlinkClick r:id="rId3" action="ppaction://hlinksldjump" tooltip="Wrigley Field"/>
          </p:cNvPr>
          <p:cNvSpPr/>
          <p:nvPr/>
        </p:nvSpPr>
        <p:spPr>
          <a:xfrm>
            <a:off x="7767140" y="216919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rId3" action="ppaction://hlinksldjump" tooltip="Turner Field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rId3" action="ppaction://hlinksldjump" tooltip="PNC Park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rId3" action="ppaction://hlinksldjump" tooltip="Petco Park"/>
          </p:cNvPr>
          <p:cNvSpPr/>
          <p:nvPr/>
        </p:nvSpPr>
        <p:spPr>
          <a:xfrm>
            <a:off x="1442856" y="422673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rId3" action="ppaction://hlinksldjump" tooltip="Nationals Park"/>
          </p:cNvPr>
          <p:cNvSpPr/>
          <p:nvPr/>
        </p:nvSpPr>
        <p:spPr>
          <a:xfrm>
            <a:off x="9851578" y="387712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rId3" action="ppaction://hlinksldjump" tooltip="Miller Park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rId3" action="ppaction://hlinksldjump" tooltip="Marlins Park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rId3" action="ppaction://hlinksldjump" tooltip="Great American Ballpark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rId3" action="ppaction://hlinksldjump" tooltip="Dodger Stadium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rId3" action="ppaction://hlinksldjump" tooltip="Coors Field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rId3" action="ppaction://hlinksldjump" tooltip="Citizens Bank Park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rId3" action="ppaction://hlinksldjump" tooltip="Citi Field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rId3" action="ppaction://hlinksldjump" tooltip="Chase Field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rId3" action="ppaction://hlinksldjump" tooltip="Busch Stadium"/>
          </p:cNvPr>
          <p:cNvSpPr/>
          <p:nvPr/>
        </p:nvSpPr>
        <p:spPr>
          <a:xfrm>
            <a:off x="8166881" y="3827166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rId3" action="ppaction://hlinksldjump" tooltip="AT&amp;T Park"/>
          </p:cNvPr>
          <p:cNvSpPr/>
          <p:nvPr/>
        </p:nvSpPr>
        <p:spPr>
          <a:xfrm>
            <a:off x="588020" y="251046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rId3" action="ppaction://hlinksldjump" tooltip="Yankee Stadium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rId3" action="ppaction://hlinksldjump" tooltip="U.S. Cellular Field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rId3" action="ppaction://hlinksldjump" tooltip="Tropicana Field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rId3" action="ppaction://hlinksldjump" tooltip="Target Field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rId3" action="ppaction://hlinksldjump" tooltip="Safeco Field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rId3" action="ppaction://hlinksldjump" tooltip="Rogers Centre"/>
          </p:cNvPr>
          <p:cNvSpPr/>
          <p:nvPr/>
        </p:nvSpPr>
        <p:spPr>
          <a:xfrm>
            <a:off x="9688659" y="167370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rId3" action="ppaction://hlinksldjump" tooltip="Progressive Field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rId3" action="ppaction://hlinksldjump" tooltip="Oriole Park at Camden Yards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rId3" action="ppaction://hlinksldjump" tooltip="O.co Coliseum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rId3" action="ppaction://hlinksldjump" tooltip="Minute Maid Park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rId3" action="ppaction://hlinksldjump" tooltip="Kauffman Stadium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rId3" action="ppaction://hlinksldjump" tooltip="Globe Life Park in Arlingt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rId3" action="ppaction://hlinksldjump" tooltip="Fenway Park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rId3" action="ppaction://hlinksldjump" tooltip="Comerica Park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Information Text Box"/>
          <p:cNvSpPr txBox="1"/>
          <p:nvPr/>
        </p:nvSpPr>
        <p:spPr>
          <a:xfrm>
            <a:off x="166876" y="5848463"/>
            <a:ext cx="522104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Stadium locations are optimized for edge clarity </a:t>
            </a:r>
          </a:p>
        </p:txBody>
      </p:sp>
      <p:sp>
        <p:nvSpPr>
          <p:cNvPr id="197" name="05 Minute Maid Park">
            <a:hlinkClick r:id="rId3" action="ppaction://hlinksldjump" tooltip="Minute Maid Park"/>
          </p:cNvPr>
          <p:cNvSpPr/>
          <p:nvPr/>
        </p:nvSpPr>
        <p:spPr>
          <a:xfrm>
            <a:off x="7472673" y="5503261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98" name="Straight Connector 197">
            <a:hlinkClick r:id="rId3" action="ppaction://hlinksldjump" tooltip="790 Miles - Minute Maid Park - Tropicana Field"/>
          </p:cNvPr>
          <p:cNvCxnSpPr>
            <a:stCxn id="75" idx="2"/>
            <a:endCxn id="197" idx="0"/>
          </p:cNvCxnSpPr>
          <p:nvPr/>
        </p:nvCxnSpPr>
        <p:spPr>
          <a:xfrm flipH="1">
            <a:off x="7518393" y="4574821"/>
            <a:ext cx="1326861" cy="92844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hlinkClick r:id="rId3" action="ppaction://hlinksldjump" tooltip="790 Miles - Minute Maid Park - Tropicana Field"/>
          </p:cNvPr>
          <p:cNvCxnSpPr/>
          <p:nvPr/>
        </p:nvCxnSpPr>
        <p:spPr>
          <a:xfrm flipH="1" flipV="1">
            <a:off x="7518393" y="5519356"/>
            <a:ext cx="1934039" cy="44146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Minute Label"/>
          <p:cNvSpPr txBox="1"/>
          <p:nvPr/>
        </p:nvSpPr>
        <p:spPr>
          <a:xfrm>
            <a:off x="7133237" y="5598017"/>
            <a:ext cx="116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Mercedes-Benz</a:t>
            </a:r>
          </a:p>
          <a:p>
            <a:r>
              <a:rPr lang="en-US" sz="1000" dirty="0"/>
              <a:t>Superdome</a:t>
            </a:r>
          </a:p>
        </p:txBody>
      </p:sp>
      <p:sp>
        <p:nvSpPr>
          <p:cNvPr id="201" name="TextBox 200"/>
          <p:cNvSpPr txBox="1"/>
          <p:nvPr/>
        </p:nvSpPr>
        <p:spPr>
          <a:xfrm rot="20768955">
            <a:off x="6702367" y="534746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320</a:t>
            </a:r>
          </a:p>
        </p:txBody>
      </p:sp>
      <p:sp>
        <p:nvSpPr>
          <p:cNvPr id="202" name="TextBox 201"/>
          <p:cNvSpPr txBox="1"/>
          <p:nvPr/>
        </p:nvSpPr>
        <p:spPr>
          <a:xfrm rot="19501913">
            <a:off x="7760338" y="47733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425</a:t>
            </a:r>
          </a:p>
        </p:txBody>
      </p:sp>
      <p:sp>
        <p:nvSpPr>
          <p:cNvPr id="203" name="12 Tropicana Field">
            <a:hlinkClick r:id="rId3" action="ppaction://hlinksldjump" tooltip="Tropicana Field"/>
          </p:cNvPr>
          <p:cNvSpPr/>
          <p:nvPr/>
        </p:nvSpPr>
        <p:spPr>
          <a:xfrm>
            <a:off x="9604869" y="526866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05" name="Straight Connector 204">
            <a:hlinkClick r:id="rId3" action="ppaction://hlinksldjump" tooltip="930 Miles - Marlins Park - Nationals Park"/>
          </p:cNvPr>
          <p:cNvCxnSpPr>
            <a:stCxn id="82" idx="3"/>
            <a:endCxn id="203" idx="2"/>
          </p:cNvCxnSpPr>
          <p:nvPr/>
        </p:nvCxnSpPr>
        <p:spPr>
          <a:xfrm flipH="1" flipV="1">
            <a:off x="9650589" y="5360107"/>
            <a:ext cx="568380" cy="114280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 rot="3864919">
            <a:off x="9687964" y="557982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315</a:t>
            </a:r>
          </a:p>
        </p:txBody>
      </p:sp>
      <p:sp>
        <p:nvSpPr>
          <p:cNvPr id="207" name="Turner Label"/>
          <p:cNvSpPr txBox="1"/>
          <p:nvPr/>
        </p:nvSpPr>
        <p:spPr>
          <a:xfrm>
            <a:off x="9674181" y="5036353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TIAA Bank Field</a:t>
            </a:r>
          </a:p>
        </p:txBody>
      </p:sp>
      <p:sp>
        <p:nvSpPr>
          <p:cNvPr id="223" name="TextBox 222"/>
          <p:cNvSpPr txBox="1"/>
          <p:nvPr/>
        </p:nvSpPr>
        <p:spPr>
          <a:xfrm rot="15313363">
            <a:off x="9340036" y="3205077"/>
            <a:ext cx="54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365</a:t>
            </a:r>
          </a:p>
        </p:txBody>
      </p:sp>
      <p:cxnSp>
        <p:nvCxnSpPr>
          <p:cNvPr id="224" name="Straight Connector 223">
            <a:hlinkClick r:id="rId3" action="ppaction://hlinksldjump" tooltip="830 Miles - Petco Park - Coors Field"/>
          </p:cNvPr>
          <p:cNvCxnSpPr>
            <a:stCxn id="9" idx="1"/>
            <a:endCxn id="20" idx="2"/>
          </p:cNvCxnSpPr>
          <p:nvPr/>
        </p:nvCxnSpPr>
        <p:spPr>
          <a:xfrm flipH="1" flipV="1">
            <a:off x="633740" y="2601903"/>
            <a:ext cx="316785" cy="96485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hlinkClick r:id="rId3" action="ppaction://hlinksldjump" tooltip="830 Miles - Petco Park - Coors Field"/>
          </p:cNvPr>
          <p:cNvCxnSpPr>
            <a:stCxn id="44" idx="3"/>
            <a:endCxn id="21" idx="3"/>
          </p:cNvCxnSpPr>
          <p:nvPr/>
        </p:nvCxnSpPr>
        <p:spPr>
          <a:xfrm flipH="1">
            <a:off x="913518" y="2771244"/>
            <a:ext cx="3542352" cy="7790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998365" y="2536688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30 Miles - Petco Park - Coors Field"/>
              </a:rPr>
              <a:t>930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 rot="4399404">
            <a:off x="406527" y="285531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250</a:t>
            </a:r>
          </a:p>
        </p:txBody>
      </p:sp>
      <p:sp>
        <p:nvSpPr>
          <p:cNvPr id="204" name="06 O.co Coliseum">
            <a:hlinkClick r:id="rId3" action="ppaction://hlinksldjump" tooltip="O.co Coliseum"/>
          </p:cNvPr>
          <p:cNvSpPr/>
          <p:nvPr/>
        </p:nvSpPr>
        <p:spPr>
          <a:xfrm>
            <a:off x="1170773" y="3655963"/>
            <a:ext cx="91440" cy="91440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>
            <a:hlinkClick r:id="rId3" action="ppaction://hlinksldjump" tooltip="650 Miles - O.co Coliseum - Chase Field"/>
          </p:cNvPr>
          <p:cNvCxnSpPr>
            <a:stCxn id="204" idx="2"/>
            <a:endCxn id="30" idx="0"/>
          </p:cNvCxnSpPr>
          <p:nvPr/>
        </p:nvCxnSpPr>
        <p:spPr>
          <a:xfrm>
            <a:off x="1216493" y="3747403"/>
            <a:ext cx="1403986" cy="59918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hlinkClick r:id="rId3" action="ppaction://hlinksldjump" tooltip="650 Miles - O.co Coliseum - Chase Field"/>
          </p:cNvPr>
          <p:cNvCxnSpPr>
            <a:stCxn id="9" idx="3"/>
            <a:endCxn id="204" idx="1"/>
          </p:cNvCxnSpPr>
          <p:nvPr/>
        </p:nvCxnSpPr>
        <p:spPr>
          <a:xfrm>
            <a:off x="1041965" y="3566758"/>
            <a:ext cx="128808" cy="13492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 rot="1921311">
            <a:off x="1398007" y="2862009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350</a:t>
            </a:r>
          </a:p>
        </p:txBody>
      </p:sp>
      <p:sp>
        <p:nvSpPr>
          <p:cNvPr id="213" name="TextBox 212"/>
          <p:cNvSpPr txBox="1"/>
          <p:nvPr/>
        </p:nvSpPr>
        <p:spPr>
          <a:xfrm rot="20982966">
            <a:off x="1109402" y="3383638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214" name="O.co Label"/>
          <p:cNvSpPr txBox="1"/>
          <p:nvPr/>
        </p:nvSpPr>
        <p:spPr>
          <a:xfrm>
            <a:off x="603267" y="3705289"/>
            <a:ext cx="1512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Stub Hub Stadium</a:t>
            </a:r>
          </a:p>
        </p:txBody>
      </p:sp>
      <p:cxnSp>
        <p:nvCxnSpPr>
          <p:cNvPr id="216" name="Straight Connector 215">
            <a:hlinkClick r:id="rId3" action="ppaction://hlinksldjump" tooltip="830 Miles - Petco Park - Coors Field"/>
          </p:cNvPr>
          <p:cNvCxnSpPr>
            <a:stCxn id="44" idx="0"/>
          </p:cNvCxnSpPr>
          <p:nvPr/>
        </p:nvCxnSpPr>
        <p:spPr>
          <a:xfrm flipH="1">
            <a:off x="1225628" y="2725524"/>
            <a:ext cx="3184522" cy="97984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358346" y="3008087"/>
            <a:ext cx="8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1015</a:t>
            </a:r>
          </a:p>
        </p:txBody>
      </p:sp>
      <p:sp>
        <p:nvSpPr>
          <p:cNvPr id="218" name="26 Petco Park">
            <a:hlinkClick r:id="rId3" action="ppaction://hlinksldjump" tooltip="Petco Park"/>
          </p:cNvPr>
          <p:cNvSpPr/>
          <p:nvPr/>
        </p:nvSpPr>
        <p:spPr>
          <a:xfrm>
            <a:off x="1179612" y="365871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 rot="249880">
            <a:off x="1543746" y="3711770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372</a:t>
            </a:r>
          </a:p>
        </p:txBody>
      </p:sp>
    </p:spTree>
    <p:extLst>
      <p:ext uri="{BB962C8B-B14F-4D97-AF65-F5344CB8AC3E}">
        <p14:creationId xmlns:p14="http://schemas.microsoft.com/office/powerpoint/2010/main" val="108004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167</Words>
  <Application>Microsoft Office PowerPoint</Application>
  <PresentationFormat>Widescreen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 Lebowitz</cp:lastModifiedBy>
  <cp:revision>213</cp:revision>
  <dcterms:created xsi:type="dcterms:W3CDTF">2016-04-13T22:14:06Z</dcterms:created>
  <dcterms:modified xsi:type="dcterms:W3CDTF">2018-10-21T21:25:52Z</dcterms:modified>
</cp:coreProperties>
</file>