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EAD16-EDA5-4FB9-B27B-E14020A3A13B}" v="2696" dt="2022-02-16T16:04:34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 Raeymakers" userId="12e7d2fcde2e838b" providerId="LiveId" clId="{131EAD16-EDA5-4FB9-B27B-E14020A3A13B}"/>
    <pc:docChg chg="custSel modSld">
      <pc:chgData name="Sofie Raeymakers" userId="12e7d2fcde2e838b" providerId="LiveId" clId="{131EAD16-EDA5-4FB9-B27B-E14020A3A13B}" dt="2022-02-16T16:04:34.777" v="9425"/>
      <pc:docMkLst>
        <pc:docMk/>
      </pc:docMkLst>
      <pc:sldChg chg="addSp delSp modSp mod replTag delTag">
        <pc:chgData name="Sofie Raeymakers" userId="12e7d2fcde2e838b" providerId="LiveId" clId="{131EAD16-EDA5-4FB9-B27B-E14020A3A13B}" dt="2022-02-16T16:04:34.777" v="9425"/>
        <pc:sldMkLst>
          <pc:docMk/>
          <pc:sldMk cId="4003685623" sldId="257"/>
        </pc:sldMkLst>
        <pc:spChg chg="mod ord replST">
          <ac:chgData name="Sofie Raeymakers" userId="12e7d2fcde2e838b" providerId="LiveId" clId="{131EAD16-EDA5-4FB9-B27B-E14020A3A13B}" dt="2022-02-16T16:04:34.659" v="9162"/>
          <ac:spMkLst>
            <pc:docMk/>
            <pc:sldMk cId="4003685623" sldId="257"/>
            <ac:spMk id="2" creationId="{5F1BC1F6-C2B2-44BB-8D87-379ADC46A380}"/>
          </ac:spMkLst>
        </pc:spChg>
        <pc:spChg chg="mod ord replST">
          <ac:chgData name="Sofie Raeymakers" userId="12e7d2fcde2e838b" providerId="LiveId" clId="{131EAD16-EDA5-4FB9-B27B-E14020A3A13B}" dt="2022-02-16T16:04:34.660" v="9164"/>
          <ac:spMkLst>
            <pc:docMk/>
            <pc:sldMk cId="4003685623" sldId="257"/>
            <ac:spMk id="3" creationId="{3493C38C-618F-4F98-B3B9-1A2394D6516E}"/>
          </ac:spMkLst>
        </pc:spChg>
        <pc:spChg chg="mod replST">
          <ac:chgData name="Sofie Raeymakers" userId="12e7d2fcde2e838b" providerId="LiveId" clId="{131EAD16-EDA5-4FB9-B27B-E14020A3A13B}" dt="2022-02-16T16:04:34.665" v="9173"/>
          <ac:spMkLst>
            <pc:docMk/>
            <pc:sldMk cId="4003685623" sldId="257"/>
            <ac:spMk id="6" creationId="{0F40AF65-AB6B-468F-BCA8-44AA9DDCE36E}"/>
          </ac:spMkLst>
        </pc:spChg>
        <pc:spChg chg="mod ord replST">
          <ac:chgData name="Sofie Raeymakers" userId="12e7d2fcde2e838b" providerId="LiveId" clId="{131EAD16-EDA5-4FB9-B27B-E14020A3A13B}" dt="2022-02-16T16:04:34.666" v="9177"/>
          <ac:spMkLst>
            <pc:docMk/>
            <pc:sldMk cId="4003685623" sldId="257"/>
            <ac:spMk id="7" creationId="{E4943E57-2673-4890-80DA-1F0CD4C668A6}"/>
          </ac:spMkLst>
        </pc:spChg>
        <pc:spChg chg="mod ord replST">
          <ac:chgData name="Sofie Raeymakers" userId="12e7d2fcde2e838b" providerId="LiveId" clId="{131EAD16-EDA5-4FB9-B27B-E14020A3A13B}" dt="2022-02-16T16:04:34.668" v="9183"/>
          <ac:spMkLst>
            <pc:docMk/>
            <pc:sldMk cId="4003685623" sldId="257"/>
            <ac:spMk id="8" creationId="{FD91AAF7-F629-440C-BF15-4A75AE9ABC68}"/>
          </ac:spMkLst>
        </pc:spChg>
        <pc:spChg chg="mod ord replST">
          <ac:chgData name="Sofie Raeymakers" userId="12e7d2fcde2e838b" providerId="LiveId" clId="{131EAD16-EDA5-4FB9-B27B-E14020A3A13B}" dt="2022-02-16T16:04:34.671" v="9190"/>
          <ac:spMkLst>
            <pc:docMk/>
            <pc:sldMk cId="4003685623" sldId="257"/>
            <ac:spMk id="10" creationId="{C3C164C6-AC49-42A1-8E16-4257493A090F}"/>
          </ac:spMkLst>
        </pc:spChg>
        <pc:spChg chg="mod ord replST">
          <ac:chgData name="Sofie Raeymakers" userId="12e7d2fcde2e838b" providerId="LiveId" clId="{131EAD16-EDA5-4FB9-B27B-E14020A3A13B}" dt="2022-02-16T16:04:34.675" v="9197"/>
          <ac:spMkLst>
            <pc:docMk/>
            <pc:sldMk cId="4003685623" sldId="257"/>
            <ac:spMk id="12" creationId="{CAFAF947-F3AD-4C1F-9985-EF9A440F1864}"/>
          </ac:spMkLst>
        </pc:spChg>
        <pc:spChg chg="mod ord replST">
          <ac:chgData name="Sofie Raeymakers" userId="12e7d2fcde2e838b" providerId="LiveId" clId="{131EAD16-EDA5-4FB9-B27B-E14020A3A13B}" dt="2022-02-16T16:04:34.677" v="9204"/>
          <ac:spMkLst>
            <pc:docMk/>
            <pc:sldMk cId="4003685623" sldId="257"/>
            <ac:spMk id="14" creationId="{3614EEE8-BF85-4D66-BED7-95B6BF152DF3}"/>
          </ac:spMkLst>
        </pc:spChg>
        <pc:spChg chg="mod ord replST">
          <ac:chgData name="Sofie Raeymakers" userId="12e7d2fcde2e838b" providerId="LiveId" clId="{131EAD16-EDA5-4FB9-B27B-E14020A3A13B}" dt="2022-02-16T16:04:34.679" v="9211"/>
          <ac:spMkLst>
            <pc:docMk/>
            <pc:sldMk cId="4003685623" sldId="257"/>
            <ac:spMk id="16" creationId="{1619F137-3E9C-47C8-968F-D2D28E1823F9}"/>
          </ac:spMkLst>
        </pc:spChg>
        <pc:spChg chg="del mod ord replST">
          <ac:chgData name="Sofie Raeymakers" userId="12e7d2fcde2e838b" providerId="LiveId" clId="{131EAD16-EDA5-4FB9-B27B-E14020A3A13B}" dt="2022-02-16T15:22:59.032" v="8577"/>
          <ac:spMkLst>
            <pc:docMk/>
            <pc:sldMk cId="4003685623" sldId="257"/>
            <ac:spMk id="23" creationId="{1079357D-FCB1-4313-9924-8612CFA5ECDE}"/>
          </ac:spMkLst>
        </pc:spChg>
        <pc:spChg chg="del mod ord replST">
          <ac:chgData name="Sofie Raeymakers" userId="12e7d2fcde2e838b" providerId="LiveId" clId="{131EAD16-EDA5-4FB9-B27B-E14020A3A13B}" dt="2022-02-16T15:22:59.034" v="8583"/>
          <ac:spMkLst>
            <pc:docMk/>
            <pc:sldMk cId="4003685623" sldId="257"/>
            <ac:spMk id="24" creationId="{2466A1B1-82A9-4FD6-BFEC-59FAD9279BBC}"/>
          </ac:spMkLst>
        </pc:spChg>
        <pc:spChg chg="del mod ord replST">
          <ac:chgData name="Sofie Raeymakers" userId="12e7d2fcde2e838b" providerId="LiveId" clId="{131EAD16-EDA5-4FB9-B27B-E14020A3A13B}" dt="2022-02-16T15:22:58.999" v="8497"/>
          <ac:spMkLst>
            <pc:docMk/>
            <pc:sldMk cId="4003685623" sldId="257"/>
            <ac:spMk id="25" creationId="{F8D9CCDD-BFBD-4372-9880-602D4FEB8181}"/>
          </ac:spMkLst>
        </pc:spChg>
        <pc:spChg chg="del mod ord replST">
          <ac:chgData name="Sofie Raeymakers" userId="12e7d2fcde2e838b" providerId="LiveId" clId="{131EAD16-EDA5-4FB9-B27B-E14020A3A13B}" dt="2022-02-16T15:22:59.033" v="8579"/>
          <ac:spMkLst>
            <pc:docMk/>
            <pc:sldMk cId="4003685623" sldId="257"/>
            <ac:spMk id="26" creationId="{91CAA3B2-088D-48C6-B7C1-D0CE0CD31D6D}"/>
          </ac:spMkLst>
        </pc:spChg>
        <pc:spChg chg="del mod ord replST">
          <ac:chgData name="Sofie Raeymakers" userId="12e7d2fcde2e838b" providerId="LiveId" clId="{131EAD16-EDA5-4FB9-B27B-E14020A3A13B}" dt="2022-02-16T15:22:59.036" v="8585"/>
          <ac:spMkLst>
            <pc:docMk/>
            <pc:sldMk cId="4003685623" sldId="257"/>
            <ac:spMk id="27" creationId="{F1FF8AAF-568B-434C-9287-764143F29DB0}"/>
          </ac:spMkLst>
        </pc:spChg>
        <pc:spChg chg="del mod ord replST">
          <ac:chgData name="Sofie Raeymakers" userId="12e7d2fcde2e838b" providerId="LiveId" clId="{131EAD16-EDA5-4FB9-B27B-E14020A3A13B}" dt="2022-02-16T15:22:59" v="8499"/>
          <ac:spMkLst>
            <pc:docMk/>
            <pc:sldMk cId="4003685623" sldId="257"/>
            <ac:spMk id="28" creationId="{5E9FCE2F-B2CF-483C-99BB-65FDF92C3D3A}"/>
          </ac:spMkLst>
        </pc:spChg>
        <pc:spChg chg="del mod replST">
          <ac:chgData name="Sofie Raeymakers" userId="12e7d2fcde2e838b" providerId="LiveId" clId="{131EAD16-EDA5-4FB9-B27B-E14020A3A13B}" dt="2022-02-16T15:22:59.036" v="8586"/>
          <ac:spMkLst>
            <pc:docMk/>
            <pc:sldMk cId="4003685623" sldId="257"/>
            <ac:spMk id="42" creationId="{426CE1F7-4CDD-4059-B2CF-EB540897AE07}"/>
          </ac:spMkLst>
        </pc:spChg>
        <pc:spChg chg="del mod ord replST">
          <ac:chgData name="Sofie Raeymakers" userId="12e7d2fcde2e838b" providerId="LiveId" clId="{131EAD16-EDA5-4FB9-B27B-E14020A3A13B}" dt="2022-02-16T15:22:59.001" v="8501"/>
          <ac:spMkLst>
            <pc:docMk/>
            <pc:sldMk cId="4003685623" sldId="257"/>
            <ac:spMk id="43" creationId="{D45F23D6-4614-4809-8339-1DB85EECB7CF}"/>
          </ac:spMkLst>
        </pc:spChg>
        <pc:spChg chg="del mod replST">
          <ac:chgData name="Sofie Raeymakers" userId="12e7d2fcde2e838b" providerId="LiveId" clId="{131EAD16-EDA5-4FB9-B27B-E14020A3A13B}" dt="2022-02-16T15:22:59.033" v="8580"/>
          <ac:spMkLst>
            <pc:docMk/>
            <pc:sldMk cId="4003685623" sldId="257"/>
            <ac:spMk id="44" creationId="{47FC3999-98C2-4C01-91BA-F817A93DEF6D}"/>
          </ac:spMkLst>
        </pc:spChg>
        <pc:spChg chg="del mod ord replST delST">
          <ac:chgData name="Sofie Raeymakers" userId="12e7d2fcde2e838b" providerId="LiveId" clId="{131EAD16-EDA5-4FB9-B27B-E14020A3A13B}" dt="2022-02-16T15:22:59.038" v="8590"/>
          <ac:spMkLst>
            <pc:docMk/>
            <pc:sldMk cId="4003685623" sldId="257"/>
            <ac:spMk id="45" creationId="{87BECF79-41A5-4C48-9C72-637467B8F491}"/>
          </ac:spMkLst>
        </pc:spChg>
        <pc:spChg chg="del mod replST">
          <ac:chgData name="Sofie Raeymakers" userId="12e7d2fcde2e838b" providerId="LiveId" clId="{131EAD16-EDA5-4FB9-B27B-E14020A3A13B}" dt="2022-02-16T15:22:59.040" v="8595"/>
          <ac:spMkLst>
            <pc:docMk/>
            <pc:sldMk cId="4003685623" sldId="257"/>
            <ac:spMk id="46" creationId="{05044192-E92E-474E-A7F4-86E8095759AB}"/>
          </ac:spMkLst>
        </pc:spChg>
        <pc:spChg chg="del mod ord replST">
          <ac:chgData name="Sofie Raeymakers" userId="12e7d2fcde2e838b" providerId="LiveId" clId="{131EAD16-EDA5-4FB9-B27B-E14020A3A13B}" dt="2022-02-16T15:22:59.003" v="8505"/>
          <ac:spMkLst>
            <pc:docMk/>
            <pc:sldMk cId="4003685623" sldId="257"/>
            <ac:spMk id="47" creationId="{0A69ED94-E527-46FF-8770-D32ED59A70E0}"/>
          </ac:spMkLst>
        </pc:spChg>
        <pc:spChg chg="del mod ord replST">
          <ac:chgData name="Sofie Raeymakers" userId="12e7d2fcde2e838b" providerId="LiveId" clId="{131EAD16-EDA5-4FB9-B27B-E14020A3A13B}" dt="2022-02-16T15:22:59.004" v="8507"/>
          <ac:spMkLst>
            <pc:docMk/>
            <pc:sldMk cId="4003685623" sldId="257"/>
            <ac:spMk id="48" creationId="{D7AF4A8B-3EE0-42D1-ACC2-214324739A85}"/>
          </ac:spMkLst>
        </pc:spChg>
        <pc:spChg chg="del mod ord replST">
          <ac:chgData name="Sofie Raeymakers" userId="12e7d2fcde2e838b" providerId="LiveId" clId="{131EAD16-EDA5-4FB9-B27B-E14020A3A13B}" dt="2022-02-16T15:22:59.005" v="8509"/>
          <ac:spMkLst>
            <pc:docMk/>
            <pc:sldMk cId="4003685623" sldId="257"/>
            <ac:spMk id="49" creationId="{3104B208-F254-4CBD-963B-348A0D214F1F}"/>
          </ac:spMkLst>
        </pc:spChg>
        <pc:spChg chg="del mod ord replST">
          <ac:chgData name="Sofie Raeymakers" userId="12e7d2fcde2e838b" providerId="LiveId" clId="{131EAD16-EDA5-4FB9-B27B-E14020A3A13B}" dt="2022-02-16T15:22:59.005" v="8511"/>
          <ac:spMkLst>
            <pc:docMk/>
            <pc:sldMk cId="4003685623" sldId="257"/>
            <ac:spMk id="50" creationId="{C06561FB-137D-43BC-8BDB-E575F0F3D326}"/>
          </ac:spMkLst>
        </pc:spChg>
        <pc:spChg chg="del mod ord replST">
          <ac:chgData name="Sofie Raeymakers" userId="12e7d2fcde2e838b" providerId="LiveId" clId="{131EAD16-EDA5-4FB9-B27B-E14020A3A13B}" dt="2022-02-16T15:22:59.006" v="8513"/>
          <ac:spMkLst>
            <pc:docMk/>
            <pc:sldMk cId="4003685623" sldId="257"/>
            <ac:spMk id="51" creationId="{AECB3220-AAFD-4437-9A81-BCA7C5B8641F}"/>
          </ac:spMkLst>
        </pc:spChg>
        <pc:spChg chg="del mod ord replST">
          <ac:chgData name="Sofie Raeymakers" userId="12e7d2fcde2e838b" providerId="LiveId" clId="{131EAD16-EDA5-4FB9-B27B-E14020A3A13B}" dt="2022-02-16T15:22:59.007" v="8515"/>
          <ac:spMkLst>
            <pc:docMk/>
            <pc:sldMk cId="4003685623" sldId="257"/>
            <ac:spMk id="52" creationId="{615EEA01-ECBD-4425-B7C4-CD33C3AEB8A6}"/>
          </ac:spMkLst>
        </pc:spChg>
        <pc:spChg chg="del mod ord replST">
          <ac:chgData name="Sofie Raeymakers" userId="12e7d2fcde2e838b" providerId="LiveId" clId="{131EAD16-EDA5-4FB9-B27B-E14020A3A13B}" dt="2022-02-16T15:22:59.037" v="8588"/>
          <ac:spMkLst>
            <pc:docMk/>
            <pc:sldMk cId="4003685623" sldId="257"/>
            <ac:spMk id="64" creationId="{0575FE80-479E-4EBB-BC47-8E82E92852D7}"/>
          </ac:spMkLst>
        </pc:spChg>
        <pc:spChg chg="del mod ord replST">
          <ac:chgData name="Sofie Raeymakers" userId="12e7d2fcde2e838b" providerId="LiveId" clId="{131EAD16-EDA5-4FB9-B27B-E14020A3A13B}" dt="2022-02-16T15:22:59.002" v="8503"/>
          <ac:spMkLst>
            <pc:docMk/>
            <pc:sldMk cId="4003685623" sldId="257"/>
            <ac:spMk id="65" creationId="{4D01FFAC-86EE-447D-B203-C0488A10CE8C}"/>
          </ac:spMkLst>
        </pc:spChg>
        <pc:spChg chg="del mod replST">
          <ac:chgData name="Sofie Raeymakers" userId="12e7d2fcde2e838b" providerId="LiveId" clId="{131EAD16-EDA5-4FB9-B27B-E14020A3A13B}" dt="2022-02-16T15:22:59.034" v="8581"/>
          <ac:spMkLst>
            <pc:docMk/>
            <pc:sldMk cId="4003685623" sldId="257"/>
            <ac:spMk id="66" creationId="{7871B3A1-5CD5-42BD-A893-D671B9E78D64}"/>
          </ac:spMkLst>
        </pc:spChg>
        <pc:spChg chg="mod replST">
          <ac:chgData name="Sofie Raeymakers" userId="12e7d2fcde2e838b" providerId="LiveId" clId="{131EAD16-EDA5-4FB9-B27B-E14020A3A13B}" dt="2022-02-16T16:04:34.662" v="9167"/>
          <ac:spMkLst>
            <pc:docMk/>
            <pc:sldMk cId="4003685623" sldId="257"/>
            <ac:spMk id="73" creationId="{6D79573D-D2C7-42E1-97FA-5B4E8CF43ACF}"/>
          </ac:spMkLst>
        </pc:spChg>
        <pc:spChg chg="mod replST">
          <ac:chgData name="Sofie Raeymakers" userId="12e7d2fcde2e838b" providerId="LiveId" clId="{131EAD16-EDA5-4FB9-B27B-E14020A3A13B}" dt="2022-02-16T16:04:34.664" v="9170"/>
          <ac:spMkLst>
            <pc:docMk/>
            <pc:sldMk cId="4003685623" sldId="257"/>
            <ac:spMk id="74" creationId="{FBCAA2B2-2549-4AF0-8351-952B3D05D9DF}"/>
          </ac:spMkLst>
        </pc:spChg>
        <pc:spChg chg="del mod replST delST">
          <ac:chgData name="Sofie Raeymakers" userId="12e7d2fcde2e838b" providerId="LiveId" clId="{131EAD16-EDA5-4FB9-B27B-E14020A3A13B}" dt="2022-02-16T15:22:59.038" v="8591"/>
          <ac:spMkLst>
            <pc:docMk/>
            <pc:sldMk cId="4003685623" sldId="257"/>
            <ac:spMk id="77" creationId="{C823A154-E323-4EAC-AA1D-482824DC2EB3}"/>
          </ac:spMkLst>
        </pc:spChg>
        <pc:spChg chg="del mod replST">
          <ac:chgData name="Sofie Raeymakers" userId="12e7d2fcde2e838b" providerId="LiveId" clId="{131EAD16-EDA5-4FB9-B27B-E14020A3A13B}" dt="2022-02-16T15:22:59.040" v="8596"/>
          <ac:spMkLst>
            <pc:docMk/>
            <pc:sldMk cId="4003685623" sldId="257"/>
            <ac:spMk id="78" creationId="{5690D742-21A0-426E-B648-8B6BB0781EF3}"/>
          </ac:spMkLst>
        </pc:spChg>
        <pc:spChg chg="del mod ord replST">
          <ac:chgData name="Sofie Raeymakers" userId="12e7d2fcde2e838b" providerId="LiveId" clId="{131EAD16-EDA5-4FB9-B27B-E14020A3A13B}" dt="2022-02-16T15:22:59.007" v="8517"/>
          <ac:spMkLst>
            <pc:docMk/>
            <pc:sldMk cId="4003685623" sldId="257"/>
            <ac:spMk id="79" creationId="{550BFA66-3240-43AA-B47D-5BC29F038357}"/>
          </ac:spMkLst>
        </pc:spChg>
        <pc:spChg chg="del mod ord replST">
          <ac:chgData name="Sofie Raeymakers" userId="12e7d2fcde2e838b" providerId="LiveId" clId="{131EAD16-EDA5-4FB9-B27B-E14020A3A13B}" dt="2022-02-16T15:22:59.008" v="8519"/>
          <ac:spMkLst>
            <pc:docMk/>
            <pc:sldMk cId="4003685623" sldId="257"/>
            <ac:spMk id="80" creationId="{9966834D-AD5B-46FF-9242-2D0C9A94DF36}"/>
          </ac:spMkLst>
        </pc:spChg>
        <pc:spChg chg="del mod ord replST">
          <ac:chgData name="Sofie Raeymakers" userId="12e7d2fcde2e838b" providerId="LiveId" clId="{131EAD16-EDA5-4FB9-B27B-E14020A3A13B}" dt="2022-02-16T15:22:59.008" v="8521"/>
          <ac:spMkLst>
            <pc:docMk/>
            <pc:sldMk cId="4003685623" sldId="257"/>
            <ac:spMk id="81" creationId="{E46F9E5F-18DC-45B9-A961-B902AA144373}"/>
          </ac:spMkLst>
        </pc:spChg>
        <pc:spChg chg="del mod ord replST">
          <ac:chgData name="Sofie Raeymakers" userId="12e7d2fcde2e838b" providerId="LiveId" clId="{131EAD16-EDA5-4FB9-B27B-E14020A3A13B}" dt="2022-02-16T15:22:59.010" v="8523"/>
          <ac:spMkLst>
            <pc:docMk/>
            <pc:sldMk cId="4003685623" sldId="257"/>
            <ac:spMk id="82" creationId="{4B4B255A-6BD3-4209-99C0-CD0BBDDC8B48}"/>
          </ac:spMkLst>
        </pc:spChg>
        <pc:spChg chg="del mod ord replST">
          <ac:chgData name="Sofie Raeymakers" userId="12e7d2fcde2e838b" providerId="LiveId" clId="{131EAD16-EDA5-4FB9-B27B-E14020A3A13B}" dt="2022-02-16T15:22:59.011" v="8525"/>
          <ac:spMkLst>
            <pc:docMk/>
            <pc:sldMk cId="4003685623" sldId="257"/>
            <ac:spMk id="83" creationId="{B5025024-AC25-4DC8-BDDA-DB1B59F4C243}"/>
          </ac:spMkLst>
        </pc:spChg>
        <pc:spChg chg="del mod ord replST">
          <ac:chgData name="Sofie Raeymakers" userId="12e7d2fcde2e838b" providerId="LiveId" clId="{131EAD16-EDA5-4FB9-B27B-E14020A3A13B}" dt="2022-02-16T15:22:59.012" v="8527"/>
          <ac:spMkLst>
            <pc:docMk/>
            <pc:sldMk cId="4003685623" sldId="257"/>
            <ac:spMk id="84" creationId="{DAEF9F46-9B56-4D44-B276-F9828D4DAB17}"/>
          </ac:spMkLst>
        </pc:spChg>
        <pc:spChg chg="del mod replST">
          <ac:chgData name="Sofie Raeymakers" userId="12e7d2fcde2e838b" providerId="LiveId" clId="{131EAD16-EDA5-4FB9-B27B-E14020A3A13B}" dt="2022-02-16T15:22:59.040" v="8597"/>
          <ac:spMkLst>
            <pc:docMk/>
            <pc:sldMk cId="4003685623" sldId="257"/>
            <ac:spMk id="85" creationId="{9CC0BCEA-1167-444D-BADE-D35814CE3592}"/>
          </ac:spMkLst>
        </pc:spChg>
        <pc:spChg chg="del mod ord replST">
          <ac:chgData name="Sofie Raeymakers" userId="12e7d2fcde2e838b" providerId="LiveId" clId="{131EAD16-EDA5-4FB9-B27B-E14020A3A13B}" dt="2022-02-16T15:22:59.013" v="8529"/>
          <ac:spMkLst>
            <pc:docMk/>
            <pc:sldMk cId="4003685623" sldId="257"/>
            <ac:spMk id="86" creationId="{06594C97-2831-4F65-8285-ED6D2D4E2918}"/>
          </ac:spMkLst>
        </pc:spChg>
        <pc:spChg chg="del mod ord replST">
          <ac:chgData name="Sofie Raeymakers" userId="12e7d2fcde2e838b" providerId="LiveId" clId="{131EAD16-EDA5-4FB9-B27B-E14020A3A13B}" dt="2022-02-16T15:22:59.014" v="8531"/>
          <ac:spMkLst>
            <pc:docMk/>
            <pc:sldMk cId="4003685623" sldId="257"/>
            <ac:spMk id="87" creationId="{95AEEB6A-31EE-4537-87B2-FDB90E8B375E}"/>
          </ac:spMkLst>
        </pc:spChg>
        <pc:spChg chg="del mod replST delST">
          <ac:chgData name="Sofie Raeymakers" userId="12e7d2fcde2e838b" providerId="LiveId" clId="{131EAD16-EDA5-4FB9-B27B-E14020A3A13B}" dt="2022-02-16T15:22:59.039" v="8592"/>
          <ac:spMkLst>
            <pc:docMk/>
            <pc:sldMk cId="4003685623" sldId="257"/>
            <ac:spMk id="88" creationId="{A435BA17-60A0-4986-B557-946EBFC9AB23}"/>
          </ac:spMkLst>
        </pc:spChg>
        <pc:spChg chg="del mod replST">
          <ac:chgData name="Sofie Raeymakers" userId="12e7d2fcde2e838b" providerId="LiveId" clId="{131EAD16-EDA5-4FB9-B27B-E14020A3A13B}" dt="2022-02-16T15:22:59.040" v="8598"/>
          <ac:spMkLst>
            <pc:docMk/>
            <pc:sldMk cId="4003685623" sldId="257"/>
            <ac:spMk id="89" creationId="{B46AB9CE-3012-4990-B3CD-41ABDEF4D001}"/>
          </ac:spMkLst>
        </pc:spChg>
        <pc:spChg chg="del mod ord replST">
          <ac:chgData name="Sofie Raeymakers" userId="12e7d2fcde2e838b" providerId="LiveId" clId="{131EAD16-EDA5-4FB9-B27B-E14020A3A13B}" dt="2022-02-16T15:22:59.014" v="8533"/>
          <ac:spMkLst>
            <pc:docMk/>
            <pc:sldMk cId="4003685623" sldId="257"/>
            <ac:spMk id="90" creationId="{09EE0D9E-A3AB-47D6-B146-72C626D6008B}"/>
          </ac:spMkLst>
        </pc:spChg>
        <pc:spChg chg="del mod ord replST">
          <ac:chgData name="Sofie Raeymakers" userId="12e7d2fcde2e838b" providerId="LiveId" clId="{131EAD16-EDA5-4FB9-B27B-E14020A3A13B}" dt="2022-02-16T15:22:59.015" v="8535"/>
          <ac:spMkLst>
            <pc:docMk/>
            <pc:sldMk cId="4003685623" sldId="257"/>
            <ac:spMk id="91" creationId="{22CAA287-6E3B-47C0-A3E6-84054B6995B7}"/>
          </ac:spMkLst>
        </pc:spChg>
        <pc:spChg chg="del mod ord replST">
          <ac:chgData name="Sofie Raeymakers" userId="12e7d2fcde2e838b" providerId="LiveId" clId="{131EAD16-EDA5-4FB9-B27B-E14020A3A13B}" dt="2022-02-16T15:22:59.015" v="8537"/>
          <ac:spMkLst>
            <pc:docMk/>
            <pc:sldMk cId="4003685623" sldId="257"/>
            <ac:spMk id="92" creationId="{17232AFD-6F86-4717-9D07-072EB0011107}"/>
          </ac:spMkLst>
        </pc:spChg>
        <pc:spChg chg="del mod ord replST">
          <ac:chgData name="Sofie Raeymakers" userId="12e7d2fcde2e838b" providerId="LiveId" clId="{131EAD16-EDA5-4FB9-B27B-E14020A3A13B}" dt="2022-02-16T15:22:59.016" v="8539"/>
          <ac:spMkLst>
            <pc:docMk/>
            <pc:sldMk cId="4003685623" sldId="257"/>
            <ac:spMk id="93" creationId="{A229E099-CA2A-40B4-B2C1-36B8EDAA71F8}"/>
          </ac:spMkLst>
        </pc:spChg>
        <pc:spChg chg="del mod ord replST">
          <ac:chgData name="Sofie Raeymakers" userId="12e7d2fcde2e838b" providerId="LiveId" clId="{131EAD16-EDA5-4FB9-B27B-E14020A3A13B}" dt="2022-02-16T15:22:59.016" v="8541"/>
          <ac:spMkLst>
            <pc:docMk/>
            <pc:sldMk cId="4003685623" sldId="257"/>
            <ac:spMk id="94" creationId="{8292183B-C449-4467-9B89-17977DB4614E}"/>
          </ac:spMkLst>
        </pc:spChg>
        <pc:spChg chg="del mod ord replST">
          <ac:chgData name="Sofie Raeymakers" userId="12e7d2fcde2e838b" providerId="LiveId" clId="{131EAD16-EDA5-4FB9-B27B-E14020A3A13B}" dt="2022-02-16T15:22:59.017" v="8543"/>
          <ac:spMkLst>
            <pc:docMk/>
            <pc:sldMk cId="4003685623" sldId="257"/>
            <ac:spMk id="95" creationId="{0C45BA60-ED90-4026-8F97-67A842427D07}"/>
          </ac:spMkLst>
        </pc:spChg>
        <pc:spChg chg="del mod replST delST">
          <ac:chgData name="Sofie Raeymakers" userId="12e7d2fcde2e838b" providerId="LiveId" clId="{131EAD16-EDA5-4FB9-B27B-E14020A3A13B}" dt="2022-02-16T15:22:59.039" v="8593"/>
          <ac:spMkLst>
            <pc:docMk/>
            <pc:sldMk cId="4003685623" sldId="257"/>
            <ac:spMk id="96" creationId="{62BACCB1-0BB8-4D82-BB08-3ACABA83FB0C}"/>
          </ac:spMkLst>
        </pc:spChg>
        <pc:spChg chg="del mod replST">
          <ac:chgData name="Sofie Raeymakers" userId="12e7d2fcde2e838b" providerId="LiveId" clId="{131EAD16-EDA5-4FB9-B27B-E14020A3A13B}" dt="2022-02-16T15:22:59.041" v="8599"/>
          <ac:spMkLst>
            <pc:docMk/>
            <pc:sldMk cId="4003685623" sldId="257"/>
            <ac:spMk id="97" creationId="{653D059E-97CB-4B5A-96C6-FFB33A1B6176}"/>
          </ac:spMkLst>
        </pc:spChg>
        <pc:spChg chg="del mod ord replST">
          <ac:chgData name="Sofie Raeymakers" userId="12e7d2fcde2e838b" providerId="LiveId" clId="{131EAD16-EDA5-4FB9-B27B-E14020A3A13B}" dt="2022-02-16T15:22:59.018" v="8545"/>
          <ac:spMkLst>
            <pc:docMk/>
            <pc:sldMk cId="4003685623" sldId="257"/>
            <ac:spMk id="98" creationId="{7948AECC-4CAB-41B7-8B48-62149A5D2442}"/>
          </ac:spMkLst>
        </pc:spChg>
        <pc:spChg chg="del mod ord replST">
          <ac:chgData name="Sofie Raeymakers" userId="12e7d2fcde2e838b" providerId="LiveId" clId="{131EAD16-EDA5-4FB9-B27B-E14020A3A13B}" dt="2022-02-16T15:22:59.018" v="8547"/>
          <ac:spMkLst>
            <pc:docMk/>
            <pc:sldMk cId="4003685623" sldId="257"/>
            <ac:spMk id="99" creationId="{93A9A176-F22D-4397-94FD-B6137C454432}"/>
          </ac:spMkLst>
        </pc:spChg>
        <pc:spChg chg="del mod ord replST">
          <ac:chgData name="Sofie Raeymakers" userId="12e7d2fcde2e838b" providerId="LiveId" clId="{131EAD16-EDA5-4FB9-B27B-E14020A3A13B}" dt="2022-02-16T15:22:59.019" v="8549"/>
          <ac:spMkLst>
            <pc:docMk/>
            <pc:sldMk cId="4003685623" sldId="257"/>
            <ac:spMk id="100" creationId="{77ABC237-D13A-41C8-9AD4-16C757231BFA}"/>
          </ac:spMkLst>
        </pc:spChg>
        <pc:spChg chg="del mod ord replST">
          <ac:chgData name="Sofie Raeymakers" userId="12e7d2fcde2e838b" providerId="LiveId" clId="{131EAD16-EDA5-4FB9-B27B-E14020A3A13B}" dt="2022-02-16T15:22:59.020" v="8551"/>
          <ac:spMkLst>
            <pc:docMk/>
            <pc:sldMk cId="4003685623" sldId="257"/>
            <ac:spMk id="101" creationId="{D73C92A1-13B4-4D74-8A75-A3F08E27ED30}"/>
          </ac:spMkLst>
        </pc:spChg>
        <pc:spChg chg="del mod ord replST">
          <ac:chgData name="Sofie Raeymakers" userId="12e7d2fcde2e838b" providerId="LiveId" clId="{131EAD16-EDA5-4FB9-B27B-E14020A3A13B}" dt="2022-02-16T15:22:59.021" v="8553"/>
          <ac:spMkLst>
            <pc:docMk/>
            <pc:sldMk cId="4003685623" sldId="257"/>
            <ac:spMk id="102" creationId="{A3151124-253E-458F-81A3-36A7DC3DC8F7}"/>
          </ac:spMkLst>
        </pc:spChg>
        <pc:spChg chg="del mod ord replST">
          <ac:chgData name="Sofie Raeymakers" userId="12e7d2fcde2e838b" providerId="LiveId" clId="{131EAD16-EDA5-4FB9-B27B-E14020A3A13B}" dt="2022-02-16T15:22:59.022" v="8555"/>
          <ac:spMkLst>
            <pc:docMk/>
            <pc:sldMk cId="4003685623" sldId="257"/>
            <ac:spMk id="103" creationId="{5CF0C4BB-3BC1-4BA4-98CA-9D3BB7A02F97}"/>
          </ac:spMkLst>
        </pc:spChg>
        <pc:spChg chg="del mod replST">
          <ac:chgData name="Sofie Raeymakers" userId="12e7d2fcde2e838b" providerId="LiveId" clId="{131EAD16-EDA5-4FB9-B27B-E14020A3A13B}" dt="2022-02-16T15:22:59.041" v="8600"/>
          <ac:spMkLst>
            <pc:docMk/>
            <pc:sldMk cId="4003685623" sldId="257"/>
            <ac:spMk id="104" creationId="{4250EDA9-FAB4-4C22-8628-9303FF66C2C3}"/>
          </ac:spMkLst>
        </pc:spChg>
        <pc:spChg chg="del mod ord replST">
          <ac:chgData name="Sofie Raeymakers" userId="12e7d2fcde2e838b" providerId="LiveId" clId="{131EAD16-EDA5-4FB9-B27B-E14020A3A13B}" dt="2022-02-16T15:22:59.023" v="8557"/>
          <ac:spMkLst>
            <pc:docMk/>
            <pc:sldMk cId="4003685623" sldId="257"/>
            <ac:spMk id="105" creationId="{967AA21D-6A9B-421E-BDA0-1DC48647E33D}"/>
          </ac:spMkLst>
        </pc:spChg>
        <pc:spChg chg="del mod ord replST">
          <ac:chgData name="Sofie Raeymakers" userId="12e7d2fcde2e838b" providerId="LiveId" clId="{131EAD16-EDA5-4FB9-B27B-E14020A3A13B}" dt="2022-02-16T15:22:59.023" v="8559"/>
          <ac:spMkLst>
            <pc:docMk/>
            <pc:sldMk cId="4003685623" sldId="257"/>
            <ac:spMk id="106" creationId="{A913D14A-D747-4656-B8A8-5D611C68F5DE}"/>
          </ac:spMkLst>
        </pc:spChg>
        <pc:spChg chg="del mod replST">
          <ac:chgData name="Sofie Raeymakers" userId="12e7d2fcde2e838b" providerId="LiveId" clId="{131EAD16-EDA5-4FB9-B27B-E14020A3A13B}" dt="2022-02-16T15:22:59.039" v="8594"/>
          <ac:spMkLst>
            <pc:docMk/>
            <pc:sldMk cId="4003685623" sldId="257"/>
            <ac:spMk id="107" creationId="{4452AA41-B3F9-4AE7-9F37-3D8F5D0103E1}"/>
          </ac:spMkLst>
        </pc:spChg>
        <pc:spChg chg="del mod replST">
          <ac:chgData name="Sofie Raeymakers" userId="12e7d2fcde2e838b" providerId="LiveId" clId="{131EAD16-EDA5-4FB9-B27B-E14020A3A13B}" dt="2022-02-16T15:22:59.041" v="8601"/>
          <ac:spMkLst>
            <pc:docMk/>
            <pc:sldMk cId="4003685623" sldId="257"/>
            <ac:spMk id="108" creationId="{A77D39D0-FBB3-471D-8C8E-AE5EC3257E26}"/>
          </ac:spMkLst>
        </pc:spChg>
        <pc:spChg chg="del mod ord replST">
          <ac:chgData name="Sofie Raeymakers" userId="12e7d2fcde2e838b" providerId="LiveId" clId="{131EAD16-EDA5-4FB9-B27B-E14020A3A13B}" dt="2022-02-16T15:22:59.024" v="8561"/>
          <ac:spMkLst>
            <pc:docMk/>
            <pc:sldMk cId="4003685623" sldId="257"/>
            <ac:spMk id="109" creationId="{1FE3EE16-C9FB-4467-AF40-E65B1BE076F0}"/>
          </ac:spMkLst>
        </pc:spChg>
        <pc:spChg chg="del mod ord replST">
          <ac:chgData name="Sofie Raeymakers" userId="12e7d2fcde2e838b" providerId="LiveId" clId="{131EAD16-EDA5-4FB9-B27B-E14020A3A13B}" dt="2022-02-16T15:22:59.025" v="8563"/>
          <ac:spMkLst>
            <pc:docMk/>
            <pc:sldMk cId="4003685623" sldId="257"/>
            <ac:spMk id="110" creationId="{044EDDEB-1712-4844-917D-5E3AFE8A4C63}"/>
          </ac:spMkLst>
        </pc:spChg>
        <pc:spChg chg="del mod ord replST">
          <ac:chgData name="Sofie Raeymakers" userId="12e7d2fcde2e838b" providerId="LiveId" clId="{131EAD16-EDA5-4FB9-B27B-E14020A3A13B}" dt="2022-02-16T15:22:59.026" v="8565"/>
          <ac:spMkLst>
            <pc:docMk/>
            <pc:sldMk cId="4003685623" sldId="257"/>
            <ac:spMk id="111" creationId="{14B87C89-A43B-4D3B-ACBF-2CCBA2FECBFD}"/>
          </ac:spMkLst>
        </pc:spChg>
        <pc:spChg chg="del mod ord replST">
          <ac:chgData name="Sofie Raeymakers" userId="12e7d2fcde2e838b" providerId="LiveId" clId="{131EAD16-EDA5-4FB9-B27B-E14020A3A13B}" dt="2022-02-16T15:22:59.027" v="8567"/>
          <ac:spMkLst>
            <pc:docMk/>
            <pc:sldMk cId="4003685623" sldId="257"/>
            <ac:spMk id="112" creationId="{899714AE-7ACE-4889-A1C0-5E473A73DB07}"/>
          </ac:spMkLst>
        </pc:spChg>
        <pc:spChg chg="del mod ord replST">
          <ac:chgData name="Sofie Raeymakers" userId="12e7d2fcde2e838b" providerId="LiveId" clId="{131EAD16-EDA5-4FB9-B27B-E14020A3A13B}" dt="2022-02-16T15:22:59.027" v="8569"/>
          <ac:spMkLst>
            <pc:docMk/>
            <pc:sldMk cId="4003685623" sldId="257"/>
            <ac:spMk id="113" creationId="{C7851AC2-CC06-4611-85A1-CBB75F9A68A7}"/>
          </ac:spMkLst>
        </pc:spChg>
        <pc:spChg chg="del mod ord replST">
          <ac:chgData name="Sofie Raeymakers" userId="12e7d2fcde2e838b" providerId="LiveId" clId="{131EAD16-EDA5-4FB9-B27B-E14020A3A13B}" dt="2022-02-16T15:22:59.029" v="8571"/>
          <ac:spMkLst>
            <pc:docMk/>
            <pc:sldMk cId="4003685623" sldId="257"/>
            <ac:spMk id="114" creationId="{BAC3E522-3CDE-4315-A398-034D91247607}"/>
          </ac:spMkLst>
        </pc:spChg>
        <pc:spChg chg="del mod replST">
          <ac:chgData name="Sofie Raeymakers" userId="12e7d2fcde2e838b" providerId="LiveId" clId="{131EAD16-EDA5-4FB9-B27B-E14020A3A13B}" dt="2022-02-16T15:22:59.042" v="8602"/>
          <ac:spMkLst>
            <pc:docMk/>
            <pc:sldMk cId="4003685623" sldId="257"/>
            <ac:spMk id="115" creationId="{9B6A175A-211E-4A08-A185-0F6FF423750D}"/>
          </ac:spMkLst>
        </pc:spChg>
        <pc:spChg chg="del mod ord replST">
          <ac:chgData name="Sofie Raeymakers" userId="12e7d2fcde2e838b" providerId="LiveId" clId="{131EAD16-EDA5-4FB9-B27B-E14020A3A13B}" dt="2022-02-16T15:22:59.030" v="8573"/>
          <ac:spMkLst>
            <pc:docMk/>
            <pc:sldMk cId="4003685623" sldId="257"/>
            <ac:spMk id="116" creationId="{D6DB22EF-1B04-4BD3-A7E5-4C4ABCF1F81A}"/>
          </ac:spMkLst>
        </pc:spChg>
        <pc:spChg chg="del mod ord replST">
          <ac:chgData name="Sofie Raeymakers" userId="12e7d2fcde2e838b" providerId="LiveId" clId="{131EAD16-EDA5-4FB9-B27B-E14020A3A13B}" dt="2022-02-16T15:22:59.031" v="8575"/>
          <ac:spMkLst>
            <pc:docMk/>
            <pc:sldMk cId="4003685623" sldId="257"/>
            <ac:spMk id="117" creationId="{0AFF3DB4-9567-4E89-ACC1-FFF66D36DBD5}"/>
          </ac:spMkLst>
        </pc:spChg>
        <pc:spChg chg="add mod ord replST">
          <ac:chgData name="Sofie Raeymakers" userId="12e7d2fcde2e838b" providerId="LiveId" clId="{131EAD16-EDA5-4FB9-B27B-E14020A3A13B}" dt="2022-02-16T16:04:34.681" v="9217"/>
          <ac:spMkLst>
            <pc:docMk/>
            <pc:sldMk cId="4003685623" sldId="257"/>
            <ac:spMk id="119" creationId="{988D1BB4-265D-4DD4-BB9A-1730057AEE87}"/>
          </ac:spMkLst>
        </pc:spChg>
        <pc:spChg chg="add mod ord replST">
          <ac:chgData name="Sofie Raeymakers" userId="12e7d2fcde2e838b" providerId="LiveId" clId="{131EAD16-EDA5-4FB9-B27B-E14020A3A13B}" dt="2022-02-16T16:04:34.693" v="9234"/>
          <ac:spMkLst>
            <pc:docMk/>
            <pc:sldMk cId="4003685623" sldId="257"/>
            <ac:spMk id="120" creationId="{4263C325-AFA7-4DB6-88AF-15DEC56133F8}"/>
          </ac:spMkLst>
        </pc:spChg>
        <pc:spChg chg="add mod replST delST">
          <ac:chgData name="Sofie Raeymakers" userId="12e7d2fcde2e838b" providerId="LiveId" clId="{131EAD16-EDA5-4FB9-B27B-E14020A3A13B}" dt="2022-02-16T16:04:34.695" v="9239"/>
          <ac:spMkLst>
            <pc:docMk/>
            <pc:sldMk cId="4003685623" sldId="257"/>
            <ac:spMk id="121" creationId="{D53CE551-37E9-48CF-8C67-EDD8249B99B0}"/>
          </ac:spMkLst>
        </pc:spChg>
        <pc:spChg chg="add mod ord replST">
          <ac:chgData name="Sofie Raeymakers" userId="12e7d2fcde2e838b" providerId="LiveId" clId="{131EAD16-EDA5-4FB9-B27B-E14020A3A13B}" dt="2022-02-16T16:04:34.697" v="9245"/>
          <ac:spMkLst>
            <pc:docMk/>
            <pc:sldMk cId="4003685623" sldId="257"/>
            <ac:spMk id="122" creationId="{F178798F-5BE1-44DF-B9D5-8CB18746BB06}"/>
          </ac:spMkLst>
        </pc:spChg>
        <pc:spChg chg="add mod ord replST">
          <ac:chgData name="Sofie Raeymakers" userId="12e7d2fcde2e838b" providerId="LiveId" clId="{131EAD16-EDA5-4FB9-B27B-E14020A3A13B}" dt="2022-02-16T16:04:34.699" v="9251"/>
          <ac:spMkLst>
            <pc:docMk/>
            <pc:sldMk cId="4003685623" sldId="257"/>
            <ac:spMk id="123" creationId="{8967FA4B-28CC-4F64-B76E-716EE0FB25E6}"/>
          </ac:spMkLst>
        </pc:spChg>
        <pc:spChg chg="add mod replST delST">
          <ac:chgData name="Sofie Raeymakers" userId="12e7d2fcde2e838b" providerId="LiveId" clId="{131EAD16-EDA5-4FB9-B27B-E14020A3A13B}" dt="2022-02-16T16:04:34.701" v="9254"/>
          <ac:spMkLst>
            <pc:docMk/>
            <pc:sldMk cId="4003685623" sldId="257"/>
            <ac:spMk id="124" creationId="{69D93F06-5EA3-43A3-9F80-8CB9F89667FA}"/>
          </ac:spMkLst>
        </pc:spChg>
        <pc:spChg chg="add mod ord replST">
          <ac:chgData name="Sofie Raeymakers" userId="12e7d2fcde2e838b" providerId="LiveId" clId="{131EAD16-EDA5-4FB9-B27B-E14020A3A13B}" dt="2022-02-16T16:04:34.704" v="9260"/>
          <ac:spMkLst>
            <pc:docMk/>
            <pc:sldMk cId="4003685623" sldId="257"/>
            <ac:spMk id="125" creationId="{03229DF3-4DB1-4A0E-8B64-906E5E961B0C}"/>
          </ac:spMkLst>
        </pc:spChg>
        <pc:spChg chg="add mod ord replST">
          <ac:chgData name="Sofie Raeymakers" userId="12e7d2fcde2e838b" providerId="LiveId" clId="{131EAD16-EDA5-4FB9-B27B-E14020A3A13B}" dt="2022-02-16T16:04:34.706" v="9266"/>
          <ac:spMkLst>
            <pc:docMk/>
            <pc:sldMk cId="4003685623" sldId="257"/>
            <ac:spMk id="126" creationId="{690DD18C-5D19-4601-945D-05EC31307959}"/>
          </ac:spMkLst>
        </pc:spChg>
        <pc:spChg chg="add mod replST delST">
          <ac:chgData name="Sofie Raeymakers" userId="12e7d2fcde2e838b" providerId="LiveId" clId="{131EAD16-EDA5-4FB9-B27B-E14020A3A13B}" dt="2022-02-16T16:04:34.708" v="9269"/>
          <ac:spMkLst>
            <pc:docMk/>
            <pc:sldMk cId="4003685623" sldId="257"/>
            <ac:spMk id="127" creationId="{D42B7D89-03E9-41E8-ABDE-C2B2FE0E1AD6}"/>
          </ac:spMkLst>
        </pc:spChg>
        <pc:spChg chg="add mod replST">
          <ac:chgData name="Sofie Raeymakers" userId="12e7d2fcde2e838b" providerId="LiveId" clId="{131EAD16-EDA5-4FB9-B27B-E14020A3A13B}" dt="2022-02-16T16:04:34.710" v="9273"/>
          <ac:spMkLst>
            <pc:docMk/>
            <pc:sldMk cId="4003685623" sldId="257"/>
            <ac:spMk id="128" creationId="{2A15CC16-BD07-4531-9C12-B27E09636B3B}"/>
          </ac:spMkLst>
        </pc:spChg>
        <pc:spChg chg="add mod modVis replST">
          <ac:chgData name="Sofie Raeymakers" userId="12e7d2fcde2e838b" providerId="LiveId" clId="{131EAD16-EDA5-4FB9-B27B-E14020A3A13B}" dt="2022-02-16T16:04:34.711" v="9277"/>
          <ac:spMkLst>
            <pc:docMk/>
            <pc:sldMk cId="4003685623" sldId="257"/>
            <ac:spMk id="129" creationId="{6128DCAE-970E-4E47-8E7B-38CC7D195EED}"/>
          </ac:spMkLst>
        </pc:spChg>
        <pc:spChg chg="add mod ord modVis replST">
          <ac:chgData name="Sofie Raeymakers" userId="12e7d2fcde2e838b" providerId="LiveId" clId="{131EAD16-EDA5-4FB9-B27B-E14020A3A13B}" dt="2022-02-16T16:04:34.712" v="9279"/>
          <ac:spMkLst>
            <pc:docMk/>
            <pc:sldMk cId="4003685623" sldId="257"/>
            <ac:spMk id="130" creationId="{B884524C-0451-485D-BBC8-A1B80C529033}"/>
          </ac:spMkLst>
        </pc:spChg>
        <pc:spChg chg="add mod ord modVis replST">
          <ac:chgData name="Sofie Raeymakers" userId="12e7d2fcde2e838b" providerId="LiveId" clId="{131EAD16-EDA5-4FB9-B27B-E14020A3A13B}" dt="2022-02-16T16:04:34.712" v="9281"/>
          <ac:spMkLst>
            <pc:docMk/>
            <pc:sldMk cId="4003685623" sldId="257"/>
            <ac:spMk id="131" creationId="{8CBB9295-8050-4F7F-B3B9-80D10FF1D05E}"/>
          </ac:spMkLst>
        </pc:spChg>
        <pc:spChg chg="add mod ord modVis replST">
          <ac:chgData name="Sofie Raeymakers" userId="12e7d2fcde2e838b" providerId="LiveId" clId="{131EAD16-EDA5-4FB9-B27B-E14020A3A13B}" dt="2022-02-16T16:04:34.713" v="9283"/>
          <ac:spMkLst>
            <pc:docMk/>
            <pc:sldMk cId="4003685623" sldId="257"/>
            <ac:spMk id="132" creationId="{D0A1AA97-A05C-4945-A905-319C46474299}"/>
          </ac:spMkLst>
        </pc:spChg>
        <pc:spChg chg="add mod ord replST">
          <ac:chgData name="Sofie Raeymakers" userId="12e7d2fcde2e838b" providerId="LiveId" clId="{131EAD16-EDA5-4FB9-B27B-E14020A3A13B}" dt="2022-02-16T16:04:34.715" v="9289"/>
          <ac:spMkLst>
            <pc:docMk/>
            <pc:sldMk cId="4003685623" sldId="257"/>
            <ac:spMk id="133" creationId="{14B87960-A3FF-4DCC-B296-9ACE0DD33D49}"/>
          </ac:spMkLst>
        </pc:spChg>
        <pc:spChg chg="add mod ord replST">
          <ac:chgData name="Sofie Raeymakers" userId="12e7d2fcde2e838b" providerId="LiveId" clId="{131EAD16-EDA5-4FB9-B27B-E14020A3A13B}" dt="2022-02-16T16:04:34.716" v="9295"/>
          <ac:spMkLst>
            <pc:docMk/>
            <pc:sldMk cId="4003685623" sldId="257"/>
            <ac:spMk id="134" creationId="{2430C8FF-4086-4E8F-B1BB-6E2BA847713B}"/>
          </ac:spMkLst>
        </pc:spChg>
        <pc:spChg chg="add mod ord modVis replST">
          <ac:chgData name="Sofie Raeymakers" userId="12e7d2fcde2e838b" providerId="LiveId" clId="{131EAD16-EDA5-4FB9-B27B-E14020A3A13B}" dt="2022-02-16T16:04:34.717" v="9297"/>
          <ac:spMkLst>
            <pc:docMk/>
            <pc:sldMk cId="4003685623" sldId="257"/>
            <ac:spMk id="135" creationId="{2179D22C-AC6E-4899-91FD-3DAD1D75B00C}"/>
          </ac:spMkLst>
        </pc:spChg>
        <pc:spChg chg="add mod replST delST">
          <ac:chgData name="Sofie Raeymakers" userId="12e7d2fcde2e838b" providerId="LiveId" clId="{131EAD16-EDA5-4FB9-B27B-E14020A3A13B}" dt="2022-02-16T16:04:34.721" v="9306"/>
          <ac:spMkLst>
            <pc:docMk/>
            <pc:sldMk cId="4003685623" sldId="257"/>
            <ac:spMk id="136" creationId="{15B1D1E5-A8A7-4122-B526-712466158BDA}"/>
          </ac:spMkLst>
        </pc:spChg>
        <pc:spChg chg="add mod modVis replST">
          <ac:chgData name="Sofie Raeymakers" userId="12e7d2fcde2e838b" providerId="LiveId" clId="{131EAD16-EDA5-4FB9-B27B-E14020A3A13B}" dt="2022-02-16T16:04:34.723" v="9310"/>
          <ac:spMkLst>
            <pc:docMk/>
            <pc:sldMk cId="4003685623" sldId="257"/>
            <ac:spMk id="137" creationId="{8843A1A3-BE74-4644-86F8-E3A45B372829}"/>
          </ac:spMkLst>
        </pc:spChg>
        <pc:spChg chg="add mod ord modVis replST">
          <ac:chgData name="Sofie Raeymakers" userId="12e7d2fcde2e838b" providerId="LiveId" clId="{131EAD16-EDA5-4FB9-B27B-E14020A3A13B}" dt="2022-02-16T16:04:34.726" v="9313"/>
          <ac:spMkLst>
            <pc:docMk/>
            <pc:sldMk cId="4003685623" sldId="257"/>
            <ac:spMk id="138" creationId="{5641DEE9-3C53-4BE6-BAE4-57EFD347A454}"/>
          </ac:spMkLst>
        </pc:spChg>
        <pc:spChg chg="add mod ord modVis replST">
          <ac:chgData name="Sofie Raeymakers" userId="12e7d2fcde2e838b" providerId="LiveId" clId="{131EAD16-EDA5-4FB9-B27B-E14020A3A13B}" dt="2022-02-16T16:04:34.726" v="9315"/>
          <ac:spMkLst>
            <pc:docMk/>
            <pc:sldMk cId="4003685623" sldId="257"/>
            <ac:spMk id="139" creationId="{756F427D-6DCB-4EDA-B97F-52E99C21E34D}"/>
          </ac:spMkLst>
        </pc:spChg>
        <pc:spChg chg="add mod ord modVis replST">
          <ac:chgData name="Sofie Raeymakers" userId="12e7d2fcde2e838b" providerId="LiveId" clId="{131EAD16-EDA5-4FB9-B27B-E14020A3A13B}" dt="2022-02-16T16:04:34.727" v="9317"/>
          <ac:spMkLst>
            <pc:docMk/>
            <pc:sldMk cId="4003685623" sldId="257"/>
            <ac:spMk id="140" creationId="{38A237EA-6E08-4BCD-BC02-B5FDB26D8C9F}"/>
          </ac:spMkLst>
        </pc:spChg>
        <pc:spChg chg="add mod ord replST">
          <ac:chgData name="Sofie Raeymakers" userId="12e7d2fcde2e838b" providerId="LiveId" clId="{131EAD16-EDA5-4FB9-B27B-E14020A3A13B}" dt="2022-02-16T16:04:34.729" v="9323"/>
          <ac:spMkLst>
            <pc:docMk/>
            <pc:sldMk cId="4003685623" sldId="257"/>
            <ac:spMk id="141" creationId="{55F4E2E2-891A-4625-8433-517D9778C1E5}"/>
          </ac:spMkLst>
        </pc:spChg>
        <pc:spChg chg="add mod ord replST">
          <ac:chgData name="Sofie Raeymakers" userId="12e7d2fcde2e838b" providerId="LiveId" clId="{131EAD16-EDA5-4FB9-B27B-E14020A3A13B}" dt="2022-02-16T16:04:34.741" v="9339"/>
          <ac:spMkLst>
            <pc:docMk/>
            <pc:sldMk cId="4003685623" sldId="257"/>
            <ac:spMk id="142" creationId="{65C56D10-F83B-43DF-A482-5F5D5C37B417}"/>
          </ac:spMkLst>
        </pc:spChg>
        <pc:spChg chg="add mod ord modVis replST">
          <ac:chgData name="Sofie Raeymakers" userId="12e7d2fcde2e838b" providerId="LiveId" clId="{131EAD16-EDA5-4FB9-B27B-E14020A3A13B}" dt="2022-02-16T16:04:34.742" v="9341"/>
          <ac:spMkLst>
            <pc:docMk/>
            <pc:sldMk cId="4003685623" sldId="257"/>
            <ac:spMk id="143" creationId="{9633FF33-D956-4BF6-9887-F7F6F8C64DF3}"/>
          </ac:spMkLst>
        </pc:spChg>
        <pc:spChg chg="add mod replST">
          <ac:chgData name="Sofie Raeymakers" userId="12e7d2fcde2e838b" providerId="LiveId" clId="{131EAD16-EDA5-4FB9-B27B-E14020A3A13B}" dt="2022-02-16T16:04:34.744" v="9345"/>
          <ac:spMkLst>
            <pc:docMk/>
            <pc:sldMk cId="4003685623" sldId="257"/>
            <ac:spMk id="144" creationId="{4CED9013-D44C-47B4-B6CD-0BE066FB3FFE}"/>
          </ac:spMkLst>
        </pc:spChg>
        <pc:spChg chg="add mod modVis replST">
          <ac:chgData name="Sofie Raeymakers" userId="12e7d2fcde2e838b" providerId="LiveId" clId="{131EAD16-EDA5-4FB9-B27B-E14020A3A13B}" dt="2022-02-16T16:04:34.746" v="9349"/>
          <ac:spMkLst>
            <pc:docMk/>
            <pc:sldMk cId="4003685623" sldId="257"/>
            <ac:spMk id="145" creationId="{66D474B7-38A6-4E2B-A809-E176252B3B2E}"/>
          </ac:spMkLst>
        </pc:spChg>
        <pc:spChg chg="add mod ord modVis replST">
          <ac:chgData name="Sofie Raeymakers" userId="12e7d2fcde2e838b" providerId="LiveId" clId="{131EAD16-EDA5-4FB9-B27B-E14020A3A13B}" dt="2022-02-16T16:04:34.747" v="9351"/>
          <ac:spMkLst>
            <pc:docMk/>
            <pc:sldMk cId="4003685623" sldId="257"/>
            <ac:spMk id="146" creationId="{E657FBF0-36B0-4D94-B598-CCA1AC4BD743}"/>
          </ac:spMkLst>
        </pc:spChg>
        <pc:spChg chg="add mod ord modVis replST">
          <ac:chgData name="Sofie Raeymakers" userId="12e7d2fcde2e838b" providerId="LiveId" clId="{131EAD16-EDA5-4FB9-B27B-E14020A3A13B}" dt="2022-02-16T16:04:34.747" v="9353"/>
          <ac:spMkLst>
            <pc:docMk/>
            <pc:sldMk cId="4003685623" sldId="257"/>
            <ac:spMk id="147" creationId="{03D74379-DCE7-4FE6-A720-3B34A3530346}"/>
          </ac:spMkLst>
        </pc:spChg>
        <pc:spChg chg="add mod ord modVis replST">
          <ac:chgData name="Sofie Raeymakers" userId="12e7d2fcde2e838b" providerId="LiveId" clId="{131EAD16-EDA5-4FB9-B27B-E14020A3A13B}" dt="2022-02-16T16:04:34.748" v="9355"/>
          <ac:spMkLst>
            <pc:docMk/>
            <pc:sldMk cId="4003685623" sldId="257"/>
            <ac:spMk id="148" creationId="{629264DA-33B2-4652-B05E-BD72D1AE3438}"/>
          </ac:spMkLst>
        </pc:spChg>
        <pc:spChg chg="add mod ord replST">
          <ac:chgData name="Sofie Raeymakers" userId="12e7d2fcde2e838b" providerId="LiveId" clId="{131EAD16-EDA5-4FB9-B27B-E14020A3A13B}" dt="2022-02-16T16:04:34.750" v="9361"/>
          <ac:spMkLst>
            <pc:docMk/>
            <pc:sldMk cId="4003685623" sldId="257"/>
            <ac:spMk id="149" creationId="{AE2FB323-4101-4477-974E-F672B71E1043}"/>
          </ac:spMkLst>
        </pc:spChg>
        <pc:spChg chg="add mod ord replST">
          <ac:chgData name="Sofie Raeymakers" userId="12e7d2fcde2e838b" providerId="LiveId" clId="{131EAD16-EDA5-4FB9-B27B-E14020A3A13B}" dt="2022-02-16T16:04:34.752" v="9367"/>
          <ac:spMkLst>
            <pc:docMk/>
            <pc:sldMk cId="4003685623" sldId="257"/>
            <ac:spMk id="150" creationId="{A5FB7636-1CD3-4A6F-A516-B9AA228CE645}"/>
          </ac:spMkLst>
        </pc:spChg>
        <pc:spChg chg="add mod ord modVis replST">
          <ac:chgData name="Sofie Raeymakers" userId="12e7d2fcde2e838b" providerId="LiveId" clId="{131EAD16-EDA5-4FB9-B27B-E14020A3A13B}" dt="2022-02-16T16:04:34.753" v="9369"/>
          <ac:spMkLst>
            <pc:docMk/>
            <pc:sldMk cId="4003685623" sldId="257"/>
            <ac:spMk id="151" creationId="{E4733D79-8272-476C-9E5F-7D67EFD64FD6}"/>
          </ac:spMkLst>
        </pc:spChg>
        <pc:spChg chg="add mod replST">
          <ac:chgData name="Sofie Raeymakers" userId="12e7d2fcde2e838b" providerId="LiveId" clId="{131EAD16-EDA5-4FB9-B27B-E14020A3A13B}" dt="2022-02-16T16:04:34.755" v="9373"/>
          <ac:spMkLst>
            <pc:docMk/>
            <pc:sldMk cId="4003685623" sldId="257"/>
            <ac:spMk id="152" creationId="{CE425776-FC9E-4DAA-A05A-BEAE27DC5594}"/>
          </ac:spMkLst>
        </pc:spChg>
        <pc:spChg chg="add mod modVis replST">
          <ac:chgData name="Sofie Raeymakers" userId="12e7d2fcde2e838b" providerId="LiveId" clId="{131EAD16-EDA5-4FB9-B27B-E14020A3A13B}" dt="2022-02-16T16:04:34.757" v="9377"/>
          <ac:spMkLst>
            <pc:docMk/>
            <pc:sldMk cId="4003685623" sldId="257"/>
            <ac:spMk id="153" creationId="{8CAE104C-D354-498C-8AD7-C6C1AD2C802A}"/>
          </ac:spMkLst>
        </pc:spChg>
        <pc:spChg chg="add mod ord modVis replST">
          <ac:chgData name="Sofie Raeymakers" userId="12e7d2fcde2e838b" providerId="LiveId" clId="{131EAD16-EDA5-4FB9-B27B-E14020A3A13B}" dt="2022-02-16T16:04:34.758" v="9379"/>
          <ac:spMkLst>
            <pc:docMk/>
            <pc:sldMk cId="4003685623" sldId="257"/>
            <ac:spMk id="154" creationId="{AD0ACB05-4B27-4DBB-8712-9DDF1E217CE7}"/>
          </ac:spMkLst>
        </pc:spChg>
        <pc:spChg chg="add mod ord modVis replST">
          <ac:chgData name="Sofie Raeymakers" userId="12e7d2fcde2e838b" providerId="LiveId" clId="{131EAD16-EDA5-4FB9-B27B-E14020A3A13B}" dt="2022-02-16T16:04:34.759" v="9381"/>
          <ac:spMkLst>
            <pc:docMk/>
            <pc:sldMk cId="4003685623" sldId="257"/>
            <ac:spMk id="155" creationId="{65823B4D-432B-4A70-A273-B77884B65618}"/>
          </ac:spMkLst>
        </pc:spChg>
        <pc:spChg chg="add mod ord modVis replST">
          <ac:chgData name="Sofie Raeymakers" userId="12e7d2fcde2e838b" providerId="LiveId" clId="{131EAD16-EDA5-4FB9-B27B-E14020A3A13B}" dt="2022-02-16T16:04:34.760" v="9383"/>
          <ac:spMkLst>
            <pc:docMk/>
            <pc:sldMk cId="4003685623" sldId="257"/>
            <ac:spMk id="156" creationId="{437D76A5-94B2-4C34-8A17-A7B8279FA883}"/>
          </ac:spMkLst>
        </pc:spChg>
        <pc:spChg chg="add mod ord replST">
          <ac:chgData name="Sofie Raeymakers" userId="12e7d2fcde2e838b" providerId="LiveId" clId="{131EAD16-EDA5-4FB9-B27B-E14020A3A13B}" dt="2022-02-16T16:04:34.762" v="9389"/>
          <ac:spMkLst>
            <pc:docMk/>
            <pc:sldMk cId="4003685623" sldId="257"/>
            <ac:spMk id="157" creationId="{5D13C7FB-4914-4581-AE1C-435818754450}"/>
          </ac:spMkLst>
        </pc:spChg>
        <pc:spChg chg="add mod ord replST">
          <ac:chgData name="Sofie Raeymakers" userId="12e7d2fcde2e838b" providerId="LiveId" clId="{131EAD16-EDA5-4FB9-B27B-E14020A3A13B}" dt="2022-02-16T16:04:34.764" v="9395"/>
          <ac:spMkLst>
            <pc:docMk/>
            <pc:sldMk cId="4003685623" sldId="257"/>
            <ac:spMk id="158" creationId="{C528F335-E23D-4639-9B1A-79148F200286}"/>
          </ac:spMkLst>
        </pc:spChg>
        <pc:spChg chg="add mod ord modVis replST">
          <ac:chgData name="Sofie Raeymakers" userId="12e7d2fcde2e838b" providerId="LiveId" clId="{131EAD16-EDA5-4FB9-B27B-E14020A3A13B}" dt="2022-02-16T16:04:34.765" v="9397"/>
          <ac:spMkLst>
            <pc:docMk/>
            <pc:sldMk cId="4003685623" sldId="257"/>
            <ac:spMk id="159" creationId="{56C39F9F-984B-43EF-B644-B90C5D7DFC94}"/>
          </ac:spMkLst>
        </pc:spChg>
        <pc:spChg chg="add mod replST">
          <ac:chgData name="Sofie Raeymakers" userId="12e7d2fcde2e838b" providerId="LiveId" clId="{131EAD16-EDA5-4FB9-B27B-E14020A3A13B}" dt="2022-02-16T16:04:34.768" v="9401"/>
          <ac:spMkLst>
            <pc:docMk/>
            <pc:sldMk cId="4003685623" sldId="257"/>
            <ac:spMk id="160" creationId="{FC3E540C-59CB-4966-9E5E-277754A8E5B3}"/>
          </ac:spMkLst>
        </pc:spChg>
        <pc:spChg chg="add mod modVis replST">
          <ac:chgData name="Sofie Raeymakers" userId="12e7d2fcde2e838b" providerId="LiveId" clId="{131EAD16-EDA5-4FB9-B27B-E14020A3A13B}" dt="2022-02-16T16:04:34.770" v="9405"/>
          <ac:spMkLst>
            <pc:docMk/>
            <pc:sldMk cId="4003685623" sldId="257"/>
            <ac:spMk id="161" creationId="{56F25503-E4F3-4B55-B6D7-6FC1D375E397}"/>
          </ac:spMkLst>
        </pc:spChg>
        <pc:spChg chg="add mod ord modVis replST">
          <ac:chgData name="Sofie Raeymakers" userId="12e7d2fcde2e838b" providerId="LiveId" clId="{131EAD16-EDA5-4FB9-B27B-E14020A3A13B}" dt="2022-02-16T16:04:34.770" v="9407"/>
          <ac:spMkLst>
            <pc:docMk/>
            <pc:sldMk cId="4003685623" sldId="257"/>
            <ac:spMk id="162" creationId="{E6332F19-2416-411F-A9AD-1CEE0B665F2E}"/>
          </ac:spMkLst>
        </pc:spChg>
        <pc:spChg chg="add mod ord modVis replST">
          <ac:chgData name="Sofie Raeymakers" userId="12e7d2fcde2e838b" providerId="LiveId" clId="{131EAD16-EDA5-4FB9-B27B-E14020A3A13B}" dt="2022-02-16T16:04:34.771" v="9409"/>
          <ac:spMkLst>
            <pc:docMk/>
            <pc:sldMk cId="4003685623" sldId="257"/>
            <ac:spMk id="163" creationId="{3A8395E5-C264-44DE-9CC4-CB1E85200A4E}"/>
          </ac:spMkLst>
        </pc:spChg>
        <pc:spChg chg="add mod ord modVis replST">
          <ac:chgData name="Sofie Raeymakers" userId="12e7d2fcde2e838b" providerId="LiveId" clId="{131EAD16-EDA5-4FB9-B27B-E14020A3A13B}" dt="2022-02-16T16:04:34.772" v="9411"/>
          <ac:spMkLst>
            <pc:docMk/>
            <pc:sldMk cId="4003685623" sldId="257"/>
            <ac:spMk id="164" creationId="{7A65429D-5E14-4C68-A1E6-E1D848E19DEE}"/>
          </ac:spMkLst>
        </pc:spChg>
        <pc:spChg chg="add mod ord replST">
          <ac:chgData name="Sofie Raeymakers" userId="12e7d2fcde2e838b" providerId="LiveId" clId="{131EAD16-EDA5-4FB9-B27B-E14020A3A13B}" dt="2022-02-16T16:04:34.774" v="9417"/>
          <ac:spMkLst>
            <pc:docMk/>
            <pc:sldMk cId="4003685623" sldId="257"/>
            <ac:spMk id="165" creationId="{3E756E5A-AF4E-40AD-9DCC-F0D603EF2476}"/>
          </ac:spMkLst>
        </pc:spChg>
        <pc:spChg chg="add mod ord replST">
          <ac:chgData name="Sofie Raeymakers" userId="12e7d2fcde2e838b" providerId="LiveId" clId="{131EAD16-EDA5-4FB9-B27B-E14020A3A13B}" dt="2022-02-16T16:04:34.776" v="9423"/>
          <ac:spMkLst>
            <pc:docMk/>
            <pc:sldMk cId="4003685623" sldId="257"/>
            <ac:spMk id="166" creationId="{CAFEBA57-EF67-49BE-957A-C90298D25569}"/>
          </ac:spMkLst>
        </pc:spChg>
        <pc:spChg chg="add mod ord modVis replST">
          <ac:chgData name="Sofie Raeymakers" userId="12e7d2fcde2e838b" providerId="LiveId" clId="{131EAD16-EDA5-4FB9-B27B-E14020A3A13B}" dt="2022-02-16T16:04:34.777" v="9425"/>
          <ac:spMkLst>
            <pc:docMk/>
            <pc:sldMk cId="4003685623" sldId="257"/>
            <ac:spMk id="167" creationId="{75A4E3BA-9A42-4A79-9140-6764214A115B}"/>
          </ac:spMkLst>
        </pc:spChg>
        <pc:cxnChg chg="mod ord replST">
          <ac:chgData name="Sofie Raeymakers" userId="12e7d2fcde2e838b" providerId="LiveId" clId="{131EAD16-EDA5-4FB9-B27B-E14020A3A13B}" dt="2022-02-16T16:04:34.668" v="9184"/>
          <ac:cxnSpMkLst>
            <pc:docMk/>
            <pc:sldMk cId="4003685623" sldId="257"/>
            <ac:cxnSpMk id="9" creationId="{CF3E9FB2-5B9C-413E-AC7F-EA601EDF54F4}"/>
          </ac:cxnSpMkLst>
        </pc:cxnChg>
        <pc:cxnChg chg="mod ord replST">
          <ac:chgData name="Sofie Raeymakers" userId="12e7d2fcde2e838b" providerId="LiveId" clId="{131EAD16-EDA5-4FB9-B27B-E14020A3A13B}" dt="2022-02-16T16:04:34.671" v="9191"/>
          <ac:cxnSpMkLst>
            <pc:docMk/>
            <pc:sldMk cId="4003685623" sldId="257"/>
            <ac:cxnSpMk id="11" creationId="{317D9DE6-750C-4AA0-BAA7-DC49362B104E}"/>
          </ac:cxnSpMkLst>
        </pc:cxnChg>
        <pc:cxnChg chg="mod ord replST">
          <ac:chgData name="Sofie Raeymakers" userId="12e7d2fcde2e838b" providerId="LiveId" clId="{131EAD16-EDA5-4FB9-B27B-E14020A3A13B}" dt="2022-02-16T16:04:34.675" v="9198"/>
          <ac:cxnSpMkLst>
            <pc:docMk/>
            <pc:sldMk cId="4003685623" sldId="257"/>
            <ac:cxnSpMk id="13" creationId="{031F9C23-1ED1-49C5-A2AC-FF9147AACB1D}"/>
          </ac:cxnSpMkLst>
        </pc:cxnChg>
        <pc:cxnChg chg="mod ord replST">
          <ac:chgData name="Sofie Raeymakers" userId="12e7d2fcde2e838b" providerId="LiveId" clId="{131EAD16-EDA5-4FB9-B27B-E14020A3A13B}" dt="2022-02-16T16:04:34.677" v="9205"/>
          <ac:cxnSpMkLst>
            <pc:docMk/>
            <pc:sldMk cId="4003685623" sldId="257"/>
            <ac:cxnSpMk id="15" creationId="{8DE8A65C-0FB8-4612-B86B-FF817A5837B7}"/>
          </ac:cxnSpMkLst>
        </pc:cxnChg>
        <pc:cxnChg chg="del mod ord replST">
          <ac:chgData name="Sofie Raeymakers" userId="12e7d2fcde2e838b" providerId="LiveId" clId="{131EAD16-EDA5-4FB9-B27B-E14020A3A13B}" dt="2022-02-16T15:22:59.043" v="8604"/>
          <ac:cxnSpMkLst>
            <pc:docMk/>
            <pc:sldMk cId="4003685623" sldId="257"/>
            <ac:cxnSpMk id="35" creationId="{D8B828B6-284B-482F-91ED-5D7A19C75E4A}"/>
          </ac:cxnSpMkLst>
        </pc:cxnChg>
        <pc:cxnChg chg="del mod ord replST">
          <ac:chgData name="Sofie Raeymakers" userId="12e7d2fcde2e838b" providerId="LiveId" clId="{131EAD16-EDA5-4FB9-B27B-E14020A3A13B}" dt="2022-02-16T15:22:59.044" v="8606"/>
          <ac:cxnSpMkLst>
            <pc:docMk/>
            <pc:sldMk cId="4003685623" sldId="257"/>
            <ac:cxnSpMk id="36" creationId="{E8B323C3-0886-42C7-98A9-A75506423104}"/>
          </ac:cxnSpMkLst>
        </pc:cxnChg>
        <pc:cxnChg chg="del mod ord replST">
          <ac:chgData name="Sofie Raeymakers" userId="12e7d2fcde2e838b" providerId="LiveId" clId="{131EAD16-EDA5-4FB9-B27B-E14020A3A13B}" dt="2022-02-16T15:22:59.045" v="8608"/>
          <ac:cxnSpMkLst>
            <pc:docMk/>
            <pc:sldMk cId="4003685623" sldId="257"/>
            <ac:cxnSpMk id="37" creationId="{0137082F-6FA5-415F-A567-6E7D06BA0A49}"/>
          </ac:cxnSpMkLst>
        </pc:cxnChg>
        <pc:cxnChg chg="del mod ord replST">
          <ac:chgData name="Sofie Raeymakers" userId="12e7d2fcde2e838b" providerId="LiveId" clId="{131EAD16-EDA5-4FB9-B27B-E14020A3A13B}" dt="2022-02-16T15:22:59.046" v="8610"/>
          <ac:cxnSpMkLst>
            <pc:docMk/>
            <pc:sldMk cId="4003685623" sldId="257"/>
            <ac:cxnSpMk id="38" creationId="{A1C3AA06-69C6-4D2C-B410-766BA32616C0}"/>
          </ac:cxnSpMkLst>
        </pc:cxnChg>
        <pc:cxnChg chg="add del mod ord replST">
          <ac:chgData name="Sofie Raeymakers" userId="12e7d2fcde2e838b" providerId="LiveId" clId="{131EAD16-EDA5-4FB9-B27B-E14020A3A13B}" dt="2022-02-16T15:50:43.997" v="9152"/>
          <ac:cxnSpMkLst>
            <pc:docMk/>
            <pc:sldMk cId="4003685623" sldId="257"/>
            <ac:cxnSpMk id="118" creationId="{713CF747-1792-4126-848D-D4F056DDB4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7727E-2BCF-456B-A2D5-F516FD55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A2B86CF-CA42-4DE8-9AC0-3F6894D3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B17077-3FBE-405E-9E64-A84A72EC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882207-421A-4E1C-903E-0376F572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A68EAA-606E-4E21-B2AF-63136AA5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5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B3C66-9AB2-4321-9619-495AB38C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D529A55-62A0-4131-A8F2-8BEF9DB5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24854B-6B42-49D7-A325-8E2022F1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A9F8AE-AC25-497F-A8D6-CD351DD6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414ED0-1A6D-44BA-A043-09C45798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72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F04B97-DF41-4411-BF68-65EBDA0A3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C39B8E-C6EB-487F-A946-D6BD31F64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9DED1E-6117-4513-8B35-FC364DEA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253A3-026C-40BB-B331-37218D5D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181D21-6C15-47CC-AED3-37158E29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9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C1598-0244-4D33-86DF-E5458547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797048-7FE3-43D3-8A6C-4F94CF63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693B8D-FDE7-4734-9DE0-7FA22D01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AA5C42-E01E-4F7D-9C29-D8A432D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0EA66C-B89B-4BCD-B5E3-399E4487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6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A4FF5-E973-42C7-9769-002C33D8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7E3CAB-6AC4-4C44-BF62-15E540D7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55C32B-5FB7-4A9A-B56D-52C1E02F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D5629D-E0D3-4EE1-98DE-4B4EA321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F66122-8CC6-46BC-B4F8-8CD2ACC1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9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AF9-0549-4851-A7A0-C25BF0D5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27EB04-AFEC-4691-9815-DBE0A5DC4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EEDB3D-6BD3-4746-8910-79BA716D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6F7315-3A61-48ED-88FA-615B826B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DF7B34-8A94-4E32-914E-864C7CB2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77B7C6-E829-4669-8F29-FAA7F25C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6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9676D-5293-48CC-A97B-BC7A3159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8A6A83-7C4F-4D95-A909-C4E09211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6FF652-6CAF-4094-822C-054C638E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DFA26F-8AD1-4C02-B821-0F1B24D10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C26F974-607B-4CAE-B5B3-DFA2AEF57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709A545-4FB5-4323-AF70-ADA17B19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E6D635-AF50-43A1-B839-B50AA7FA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A0F6B7-1E47-43B7-8DED-34A87930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1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EBB73-ACC7-49FD-B181-9EDD5CF6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333D6A-5491-4DA8-A3D4-CD374F0E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F8C8CE7-6264-4B6F-A319-E33CFC0B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2188D1-62C9-419F-A922-62FBD02B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2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73A8B14-1C59-45EB-AF04-0FCBFB1D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1B49A78-0401-4E96-AD48-B14C3505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D9DE23-75AC-42B2-974B-DF01E397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E2140-52AB-4912-A7F4-6B2E768C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3BA759-0700-4214-9A92-E09D94C2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536B52B-E1E3-4F49-A798-1958F44C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C92FBD-B300-4AF3-9C6F-77D268E5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18B552-BC1D-41C7-8A05-1B65D954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41D0FD-570C-44F9-B305-06755C5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58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51449-AA5C-4041-BE1C-8AB2E3E7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E531B6B-CA7A-499C-91A7-121807579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60D138-15AF-4619-B055-BAE88484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36B19E-897F-4D6A-B8AF-88D398A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6C1F39-38F3-4BC5-8F33-EF96EF8A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8A342F-BD55-47A6-9E58-80C59568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1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93CC483-40EE-49A0-AD24-7A951757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842BE5-B07B-4D49-9320-6C273AB7B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FDF7F7-8570-4439-A4DE-AE5FD8F1C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B8E2-B5B9-4B99-B0BF-01FF45171BF7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D80BA1-3C81-4572-872A-9A3C9BA69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B1A4FE-4293-4D67-825F-725B8B156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46B9-2076-4F2F-AE06-89B6FDE254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6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3EBA3-0B48-4103-B0D7-3FEC3D397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A6CD54-BEF6-4BCD-B53F-736C9E81D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9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F1BC1F6-C2B2-44BB-8D87-379ADC46A3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0135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3493C38C-618F-4F98-B3B9-1A2394D651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4534" y="1765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chemeClr val="accent2"/>
                </a:solidFill>
                <a:latin typeface="Calibri" panose="020F0502020204030204" pitchFamily="34" charset="0"/>
              </a:rPr>
              <a:t>2026</a:t>
            </a:r>
          </a:p>
        </p:txBody>
      </p:sp>
      <p:sp>
        <p:nvSpPr>
          <p:cNvPr id="73" name="OTLSHAPE_TB_00000000000000000000000000000000_ScaleContainer">
            <a:extLst>
              <a:ext uri="{FF2B5EF4-FFF2-40B4-BE49-F238E27FC236}">
                <a16:creationId xmlns:a16="http://schemas.microsoft.com/office/drawing/2014/main" id="{6D79573D-D2C7-42E1-97FA-5B4E8CF43AC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09665" y="3048000"/>
            <a:ext cx="9550400" cy="381000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TLSHAPE_TB_00000000000000000000000000000000_ElapsedTime">
            <a:extLst>
              <a:ext uri="{FF2B5EF4-FFF2-40B4-BE49-F238E27FC236}">
                <a16:creationId xmlns:a16="http://schemas.microsoft.com/office/drawing/2014/main" id="{FBCAA2B2-2549-4AF0-8351-952B3D05D9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09665" y="3352800"/>
            <a:ext cx="2540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0F40AF65-AB6B-468F-BCA8-44AA9DDCE36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99228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E4943E57-2673-4890-80DA-1F0CD4C668A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873528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D91AAF7-F629-440C-BF15-4A75AE9ABC6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873165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pc="-44">
                <a:solidFill>
                  <a:schemeClr val="l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C3C164C6-AC49-42A1-8E16-4257493A090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77969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pc="-44">
                <a:solidFill>
                  <a:schemeClr val="l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CAFAF947-F3AD-4C1F-9985-EF9A440F186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68622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pc="-44">
                <a:solidFill>
                  <a:schemeClr val="l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3614EEE8-BF85-4D66-BED7-95B6BF152DF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597977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pc="-44">
                <a:solidFill>
                  <a:schemeClr val="lt2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1619F137-3E9C-47C8-968F-D2D28E1823F9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504506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pc="-44">
                <a:solidFill>
                  <a:schemeClr val="lt2"/>
                </a:solidFill>
                <a:latin typeface="Calibri" panose="020F0502020204030204" pitchFamily="34" charset="0"/>
              </a:rPr>
              <a:t>2026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CF3E9FB2-5B9C-413E-AC7F-EA601EDF54F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16194" y="3124200"/>
            <a:ext cx="0" cy="228600"/>
          </a:xfrm>
          <a:prstGeom prst="line">
            <a:avLst/>
          </a:prstGeom>
          <a:ln w="762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317D9DE6-750C-4AA0-BAA7-DC49362B104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622724" y="3124200"/>
            <a:ext cx="0" cy="228600"/>
          </a:xfrm>
          <a:prstGeom prst="line">
            <a:avLst/>
          </a:prstGeom>
          <a:ln w="762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031F9C23-1ED1-49C5-A2AC-FF9147AACB1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7534477" y="3124200"/>
            <a:ext cx="0" cy="228600"/>
          </a:xfrm>
          <a:prstGeom prst="line">
            <a:avLst/>
          </a:prstGeom>
          <a:ln w="762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8DE8A65C-0FB8-4612-B86B-FF817A5837B7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9441005" y="3124200"/>
            <a:ext cx="0" cy="228600"/>
          </a:xfrm>
          <a:prstGeom prst="line">
            <a:avLst/>
          </a:prstGeom>
          <a:ln w="7620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TLSHAPE_T_e3de7201a8f04125ada765b9a1229d86_Shape">
            <a:extLst>
              <a:ext uri="{FF2B5EF4-FFF2-40B4-BE49-F238E27FC236}">
                <a16:creationId xmlns:a16="http://schemas.microsoft.com/office/drawing/2014/main" id="{2A15CC16-BD07-4531-9C12-B27E09636B3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509597" y="3952177"/>
            <a:ext cx="12192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TLSHAPE_T_0fb49519ae514d809913d09f4f524c74_Shape">
            <a:extLst>
              <a:ext uri="{FF2B5EF4-FFF2-40B4-BE49-F238E27FC236}">
                <a16:creationId xmlns:a16="http://schemas.microsoft.com/office/drawing/2014/main" id="{15B1D1E5-A8A7-4122-B526-712466158BD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78119" y="4232720"/>
            <a:ext cx="11049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T_ea1cdadf4077472abc84676c84bc777d_Shape">
            <a:extLst>
              <a:ext uri="{FF2B5EF4-FFF2-40B4-BE49-F238E27FC236}">
                <a16:creationId xmlns:a16="http://schemas.microsoft.com/office/drawing/2014/main" id="{4CED9013-D44C-47B4-B6CD-0BE066FB3FF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402789" y="4513263"/>
            <a:ext cx="1117600" cy="2032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TLSHAPE_T_2c69ebbe7d1d4a1fb323786a75d6acd2_Shape">
            <a:extLst>
              <a:ext uri="{FF2B5EF4-FFF2-40B4-BE49-F238E27FC236}">
                <a16:creationId xmlns:a16="http://schemas.microsoft.com/office/drawing/2014/main" id="{CE425776-FC9E-4DAA-A05A-BEAE27DC559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661624" y="4793805"/>
            <a:ext cx="3352800" cy="203200"/>
          </a:xfrm>
          <a:prstGeom prst="rect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TLSHAPE_T_b1b323826a6442f5aff2f3ad7696fc14_Shape">
            <a:extLst>
              <a:ext uri="{FF2B5EF4-FFF2-40B4-BE49-F238E27FC236}">
                <a16:creationId xmlns:a16="http://schemas.microsoft.com/office/drawing/2014/main" id="{FC3E540C-59CB-4966-9E5E-277754A8E5B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147394" y="5074348"/>
            <a:ext cx="38227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TLSHAPE_T_e3de7201a8f04125ada765b9a1229d86_ShapePercentage" hidden="1">
            <a:extLst>
              <a:ext uri="{FF2B5EF4-FFF2-40B4-BE49-F238E27FC236}">
                <a16:creationId xmlns:a16="http://schemas.microsoft.com/office/drawing/2014/main" id="{6128DCAE-970E-4E47-8E7B-38CC7D195EE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509597" y="3952177"/>
            <a:ext cx="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TLSHAPE_T_0fb49519ae514d809913d09f4f524c74_ShapePercentage" hidden="1">
            <a:extLst>
              <a:ext uri="{FF2B5EF4-FFF2-40B4-BE49-F238E27FC236}">
                <a16:creationId xmlns:a16="http://schemas.microsoft.com/office/drawing/2014/main" id="{8843A1A3-BE74-4644-86F8-E3A45B37282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878119" y="4232720"/>
            <a:ext cx="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OTLSHAPE_T_ea1cdadf4077472abc84676c84bc777d_ShapePercentage" hidden="1">
            <a:extLst>
              <a:ext uri="{FF2B5EF4-FFF2-40B4-BE49-F238E27FC236}">
                <a16:creationId xmlns:a16="http://schemas.microsoft.com/office/drawing/2014/main" id="{66D474B7-38A6-4E2B-A809-E176252B3B2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402789" y="4513263"/>
            <a:ext cx="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T_2c69ebbe7d1d4a1fb323786a75d6acd2_ShapePercentage" hidden="1">
            <a:extLst>
              <a:ext uri="{FF2B5EF4-FFF2-40B4-BE49-F238E27FC236}">
                <a16:creationId xmlns:a16="http://schemas.microsoft.com/office/drawing/2014/main" id="{8CAE104C-D354-498C-8AD7-C6C1AD2C802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4661624" y="4793805"/>
            <a:ext cx="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TLSHAPE_T_b1b323826a6442f5aff2f3ad7696fc14_ShapePercentage" hidden="1">
            <a:extLst>
              <a:ext uri="{FF2B5EF4-FFF2-40B4-BE49-F238E27FC236}">
                <a16:creationId xmlns:a16="http://schemas.microsoft.com/office/drawing/2014/main" id="{56F25503-E4F3-4B55-B6D7-6FC1D375E39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147394" y="5074348"/>
            <a:ext cx="0" cy="2032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TLSHAPE_T_e3de7201a8f04125ada765b9a1229d86_Duration" hidden="1">
            <a:extLst>
              <a:ext uri="{FF2B5EF4-FFF2-40B4-BE49-F238E27FC236}">
                <a16:creationId xmlns:a16="http://schemas.microsoft.com/office/drawing/2014/main" id="{B884524C-0451-485D-BBC8-A1B80C529033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165 days</a:t>
            </a:r>
          </a:p>
        </p:txBody>
      </p:sp>
      <p:sp>
        <p:nvSpPr>
          <p:cNvPr id="131" name="OTLSHAPE_T_e3de7201a8f04125ada765b9a1229d86_StartDate" hidden="1">
            <a:extLst>
              <a:ext uri="{FF2B5EF4-FFF2-40B4-BE49-F238E27FC236}">
                <a16:creationId xmlns:a16="http://schemas.microsoft.com/office/drawing/2014/main" id="{8CBB9295-8050-4F7F-B3B9-80D10FF1D05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T_e3de7201a8f04125ada765b9a1229d86_EndDate" hidden="1">
            <a:extLst>
              <a:ext uri="{FF2B5EF4-FFF2-40B4-BE49-F238E27FC236}">
                <a16:creationId xmlns:a16="http://schemas.microsoft.com/office/drawing/2014/main" id="{D0A1AA97-A05C-4945-A905-319C46474299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e3de7201a8f04125ada765b9a1229d86_Title">
            <a:extLst>
              <a:ext uri="{FF2B5EF4-FFF2-40B4-BE49-F238E27FC236}">
                <a16:creationId xmlns:a16="http://schemas.microsoft.com/office/drawing/2014/main" id="{14B87960-A3FF-4DCC-B296-9ACE0DD33D49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895892" y="3945255"/>
            <a:ext cx="15748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400" b="1" spc="-8">
                <a:solidFill>
                  <a:srgbClr val="737373"/>
                </a:solidFill>
                <a:latin typeface="Calibri" panose="020F0502020204030204" pitchFamily="34" charset="0"/>
              </a:rPr>
              <a:t>EC+ preparation WP1</a:t>
            </a:r>
          </a:p>
        </p:txBody>
      </p:sp>
      <p:sp>
        <p:nvSpPr>
          <p:cNvPr id="134" name="OTLSHAPE_T_e3de7201a8f04125ada765b9a1229d86_JoinedDate">
            <a:extLst>
              <a:ext uri="{FF2B5EF4-FFF2-40B4-BE49-F238E27FC236}">
                <a16:creationId xmlns:a16="http://schemas.microsoft.com/office/drawing/2014/main" id="{2430C8FF-4086-4E8F-B1BB-6E2BA847713B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766991" y="3976264"/>
            <a:ext cx="838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 15 - Dec 31</a:t>
            </a:r>
          </a:p>
        </p:txBody>
      </p:sp>
      <p:sp>
        <p:nvSpPr>
          <p:cNvPr id="135" name="OTLSHAPE_T_e3de7201a8f04125ada765b9a1229d86_TextPercentage" hidden="1">
            <a:extLst>
              <a:ext uri="{FF2B5EF4-FFF2-40B4-BE49-F238E27FC236}">
                <a16:creationId xmlns:a16="http://schemas.microsoft.com/office/drawing/2014/main" id="{2179D22C-AC6E-4899-91FD-3DAD1D75B00C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T_0fb49519ae514d809913d09f4f524c74_Duration" hidden="1">
            <a:extLst>
              <a:ext uri="{FF2B5EF4-FFF2-40B4-BE49-F238E27FC236}">
                <a16:creationId xmlns:a16="http://schemas.microsoft.com/office/drawing/2014/main" id="{5641DEE9-3C53-4BE6-BAE4-57EFD347A454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381804"/>
            <a:ext cx="457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151 days</a:t>
            </a:r>
          </a:p>
        </p:txBody>
      </p:sp>
      <p:sp>
        <p:nvSpPr>
          <p:cNvPr id="139" name="OTLSHAPE_T_0fb49519ae514d809913d09f4f524c74_StartDate" hidden="1">
            <a:extLst>
              <a:ext uri="{FF2B5EF4-FFF2-40B4-BE49-F238E27FC236}">
                <a16:creationId xmlns:a16="http://schemas.microsoft.com/office/drawing/2014/main" id="{756F427D-6DCB-4EDA-B97F-52E99C21E34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T_0fb49519ae514d809913d09f4f524c74_EndDate" hidden="1">
            <a:extLst>
              <a:ext uri="{FF2B5EF4-FFF2-40B4-BE49-F238E27FC236}">
                <a16:creationId xmlns:a16="http://schemas.microsoft.com/office/drawing/2014/main" id="{38A237EA-6E08-4BCD-BC02-B5FDB26D8C9F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T_0fb49519ae514d809913d09f4f524c74_Title">
            <a:extLst>
              <a:ext uri="{FF2B5EF4-FFF2-40B4-BE49-F238E27FC236}">
                <a16:creationId xmlns:a16="http://schemas.microsoft.com/office/drawing/2014/main" id="{55F4E2E2-891A-4625-8433-517D9778C1E5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316104" y="4225798"/>
            <a:ext cx="15113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400" b="1" spc="-8">
                <a:solidFill>
                  <a:srgbClr val="737373"/>
                </a:solidFill>
                <a:latin typeface="Calibri" panose="020F0502020204030204" pitchFamily="34" charset="0"/>
              </a:rPr>
              <a:t>data collection WP1 </a:t>
            </a:r>
          </a:p>
        </p:txBody>
      </p:sp>
      <p:sp>
        <p:nvSpPr>
          <p:cNvPr id="142" name="OTLSHAPE_T_0fb49519ae514d809913d09f4f524c74_JoinedDate">
            <a:extLst>
              <a:ext uri="{FF2B5EF4-FFF2-40B4-BE49-F238E27FC236}">
                <a16:creationId xmlns:a16="http://schemas.microsoft.com/office/drawing/2014/main" id="{65C56D10-F83B-43DF-A482-5F5D5C37B41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5031046" y="4256807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1 - Aug 30</a:t>
            </a:r>
          </a:p>
        </p:txBody>
      </p:sp>
      <p:sp>
        <p:nvSpPr>
          <p:cNvPr id="143" name="OTLSHAPE_T_0fb49519ae514d809913d09f4f524c74_TextPercentage" hidden="1">
            <a:extLst>
              <a:ext uri="{FF2B5EF4-FFF2-40B4-BE49-F238E27FC236}">
                <a16:creationId xmlns:a16="http://schemas.microsoft.com/office/drawing/2014/main" id="{9633FF33-D956-4BF6-9887-F7F6F8C64DF3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T_ea1cdadf4077472abc84676c84bc777d_Duration" hidden="1">
            <a:extLst>
              <a:ext uri="{FF2B5EF4-FFF2-40B4-BE49-F238E27FC236}">
                <a16:creationId xmlns:a16="http://schemas.microsoft.com/office/drawing/2014/main" id="{E657FBF0-36B0-4D94-B598-CCA1AC4BD74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152 days</a:t>
            </a:r>
          </a:p>
        </p:txBody>
      </p:sp>
      <p:sp>
        <p:nvSpPr>
          <p:cNvPr id="147" name="OTLSHAPE_T_ea1cdadf4077472abc84676c84bc777d_StartDate" hidden="1">
            <a:extLst>
              <a:ext uri="{FF2B5EF4-FFF2-40B4-BE49-F238E27FC236}">
                <a16:creationId xmlns:a16="http://schemas.microsoft.com/office/drawing/2014/main" id="{03D74379-DCE7-4FE6-A720-3B34A353034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T_ea1cdadf4077472abc84676c84bc777d_EndDate" hidden="1">
            <a:extLst>
              <a:ext uri="{FF2B5EF4-FFF2-40B4-BE49-F238E27FC236}">
                <a16:creationId xmlns:a16="http://schemas.microsoft.com/office/drawing/2014/main" id="{629264DA-33B2-4652-B05E-BD72D1AE343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ea1cdadf4077472abc84676c84bc777d_Title">
            <a:extLst>
              <a:ext uri="{FF2B5EF4-FFF2-40B4-BE49-F238E27FC236}">
                <a16:creationId xmlns:a16="http://schemas.microsoft.com/office/drawing/2014/main" id="{AE2FB323-4101-4477-974E-F672B71E104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197307" y="4506341"/>
            <a:ext cx="21590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400" b="1" spc="-6">
                <a:solidFill>
                  <a:srgbClr val="737373"/>
                </a:solidFill>
                <a:latin typeface="Calibri" panose="020F0502020204030204" pitchFamily="34" charset="0"/>
              </a:rPr>
              <a:t>EC + preparation WP2 &amp; WP3</a:t>
            </a:r>
          </a:p>
        </p:txBody>
      </p:sp>
      <p:sp>
        <p:nvSpPr>
          <p:cNvPr id="150" name="OTLSHAPE_T_ea1cdadf4077472abc84676c84bc777d_JoinedDate">
            <a:extLst>
              <a:ext uri="{FF2B5EF4-FFF2-40B4-BE49-F238E27FC236}">
                <a16:creationId xmlns:a16="http://schemas.microsoft.com/office/drawing/2014/main" id="{A5FB7636-1CD3-4A6F-A516-B9AA228CE645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560943" y="4537350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Nov 1 - Jun 1</a:t>
            </a:r>
          </a:p>
        </p:txBody>
      </p:sp>
      <p:sp>
        <p:nvSpPr>
          <p:cNvPr id="151" name="OTLSHAPE_T_ea1cdadf4077472abc84676c84bc777d_TextPercentage" hidden="1">
            <a:extLst>
              <a:ext uri="{FF2B5EF4-FFF2-40B4-BE49-F238E27FC236}">
                <a16:creationId xmlns:a16="http://schemas.microsoft.com/office/drawing/2014/main" id="{E4733D79-8272-476C-9E5F-7D67EFD64FD6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_2c69ebbe7d1d4a1fb323786a75d6acd2_Duration" hidden="1">
            <a:extLst>
              <a:ext uri="{FF2B5EF4-FFF2-40B4-BE49-F238E27FC236}">
                <a16:creationId xmlns:a16="http://schemas.microsoft.com/office/drawing/2014/main" id="{AD0ACB05-4B27-4DBB-8712-9DDF1E217CE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457 days</a:t>
            </a:r>
          </a:p>
        </p:txBody>
      </p:sp>
      <p:sp>
        <p:nvSpPr>
          <p:cNvPr id="155" name="OTLSHAPE_T_2c69ebbe7d1d4a1fb323786a75d6acd2_StartDate" hidden="1">
            <a:extLst>
              <a:ext uri="{FF2B5EF4-FFF2-40B4-BE49-F238E27FC236}">
                <a16:creationId xmlns:a16="http://schemas.microsoft.com/office/drawing/2014/main" id="{65823B4D-432B-4A70-A273-B77884B65618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2c69ebbe7d1d4a1fb323786a75d6acd2_EndDate" hidden="1">
            <a:extLst>
              <a:ext uri="{FF2B5EF4-FFF2-40B4-BE49-F238E27FC236}">
                <a16:creationId xmlns:a16="http://schemas.microsoft.com/office/drawing/2014/main" id="{437D76A5-94B2-4C34-8A17-A7B8279FA883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2c69ebbe7d1d4a1fb323786a75d6acd2_Title">
            <a:extLst>
              <a:ext uri="{FF2B5EF4-FFF2-40B4-BE49-F238E27FC236}">
                <a16:creationId xmlns:a16="http://schemas.microsoft.com/office/drawing/2014/main" id="{5D13C7FB-4914-4581-AE1C-43581875445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099609" y="4786884"/>
            <a:ext cx="15113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400" b="1" spc="-8">
                <a:solidFill>
                  <a:srgbClr val="737373"/>
                </a:solidFill>
                <a:latin typeface="Calibri" panose="020F0502020204030204" pitchFamily="34" charset="0"/>
              </a:rPr>
              <a:t>data collection WP 2</a:t>
            </a:r>
          </a:p>
        </p:txBody>
      </p:sp>
      <p:sp>
        <p:nvSpPr>
          <p:cNvPr id="158" name="OTLSHAPE_T_2c69ebbe7d1d4a1fb323786a75d6acd2_JoinedDate">
            <a:extLst>
              <a:ext uri="{FF2B5EF4-FFF2-40B4-BE49-F238E27FC236}">
                <a16:creationId xmlns:a16="http://schemas.microsoft.com/office/drawing/2014/main" id="{C528F335-E23D-4639-9B1A-79148F200286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060599" y="4817893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Jul 1 - Apr 1</a:t>
            </a:r>
          </a:p>
        </p:txBody>
      </p:sp>
      <p:sp>
        <p:nvSpPr>
          <p:cNvPr id="159" name="OTLSHAPE_T_2c69ebbe7d1d4a1fb323786a75d6acd2_TextPercentage" hidden="1">
            <a:extLst>
              <a:ext uri="{FF2B5EF4-FFF2-40B4-BE49-F238E27FC236}">
                <a16:creationId xmlns:a16="http://schemas.microsoft.com/office/drawing/2014/main" id="{56C39F9F-984B-43EF-B644-B90C5D7DFC9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T_b1b323826a6442f5aff2f3ad7696fc14_Duration" hidden="1">
            <a:extLst>
              <a:ext uri="{FF2B5EF4-FFF2-40B4-BE49-F238E27FC236}">
                <a16:creationId xmlns:a16="http://schemas.microsoft.com/office/drawing/2014/main" id="{E6332F19-2416-411F-A9AD-1CEE0B665F2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523 days</a:t>
            </a:r>
          </a:p>
        </p:txBody>
      </p:sp>
      <p:sp>
        <p:nvSpPr>
          <p:cNvPr id="163" name="OTLSHAPE_T_b1b323826a6442f5aff2f3ad7696fc14_StartDate" hidden="1">
            <a:extLst>
              <a:ext uri="{FF2B5EF4-FFF2-40B4-BE49-F238E27FC236}">
                <a16:creationId xmlns:a16="http://schemas.microsoft.com/office/drawing/2014/main" id="{3A8395E5-C264-44DE-9CC4-CB1E85200A4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T_b1b323826a6442f5aff2f3ad7696fc14_EndDate" hidden="1">
            <a:extLst>
              <a:ext uri="{FF2B5EF4-FFF2-40B4-BE49-F238E27FC236}">
                <a16:creationId xmlns:a16="http://schemas.microsoft.com/office/drawing/2014/main" id="{7A65429D-5E14-4C68-A1E6-E1D848E19DE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T_b1b323826a6442f5aff2f3ad7696fc14_Title">
            <a:extLst>
              <a:ext uri="{FF2B5EF4-FFF2-40B4-BE49-F238E27FC236}">
                <a16:creationId xmlns:a16="http://schemas.microsoft.com/office/drawing/2014/main" id="{3E756E5A-AF4E-40AD-9DCC-F0D603EF247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3625595" y="5067427"/>
            <a:ext cx="14732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400" b="1" spc="-8">
                <a:solidFill>
                  <a:srgbClr val="737373"/>
                </a:solidFill>
                <a:latin typeface="Calibri" panose="020F0502020204030204" pitchFamily="34" charset="0"/>
              </a:rPr>
              <a:t>data collection WP3</a:t>
            </a:r>
          </a:p>
        </p:txBody>
      </p:sp>
      <p:sp>
        <p:nvSpPr>
          <p:cNvPr id="166" name="OTLSHAPE_T_b1b323826a6442f5aff2f3ad7696fc14_JoinedDate">
            <a:extLst>
              <a:ext uri="{FF2B5EF4-FFF2-40B4-BE49-F238E27FC236}">
                <a16:creationId xmlns:a16="http://schemas.microsoft.com/office/drawing/2014/main" id="{CAFEBA57-EF67-49BE-957A-C90298D2556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016475" y="5098436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Oct 1 - Oct 1</a:t>
            </a:r>
          </a:p>
        </p:txBody>
      </p:sp>
      <p:sp>
        <p:nvSpPr>
          <p:cNvPr id="167" name="OTLSHAPE_T_b1b323826a6442f5aff2f3ad7696fc14_TextPercentage" hidden="1">
            <a:extLst>
              <a:ext uri="{FF2B5EF4-FFF2-40B4-BE49-F238E27FC236}">
                <a16:creationId xmlns:a16="http://schemas.microsoft.com/office/drawing/2014/main" id="{75A4E3BA-9A42-4A79-9140-6764214A115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M_e99d05474ea64c0e9f2d7773759d4474_Shape">
            <a:extLst>
              <a:ext uri="{FF2B5EF4-FFF2-40B4-BE49-F238E27FC236}">
                <a16:creationId xmlns:a16="http://schemas.microsoft.com/office/drawing/2014/main" id="{D53CE551-37E9-48CF-8C67-EDD8249B99B0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513643" y="28575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M_0cd7057cfd31453392cb35df429f564f_Shape">
            <a:extLst>
              <a:ext uri="{FF2B5EF4-FFF2-40B4-BE49-F238E27FC236}">
                <a16:creationId xmlns:a16="http://schemas.microsoft.com/office/drawing/2014/main" id="{69D93F06-5EA3-43A3-9F80-8CB9F89667FA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9170001" y="28575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M_6919188585ed44d7b9dc169faa4d3f71_Shape">
            <a:extLst>
              <a:ext uri="{FF2B5EF4-FFF2-40B4-BE49-F238E27FC236}">
                <a16:creationId xmlns:a16="http://schemas.microsoft.com/office/drawing/2014/main" id="{D42B7D89-03E9-41E8-ABDE-C2B2FE0E1AD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958729" y="28575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TLSHAPE_M_e99d05474ea64c0e9f2d7773759d4474_Title">
            <a:extLst>
              <a:ext uri="{FF2B5EF4-FFF2-40B4-BE49-F238E27FC236}">
                <a16:creationId xmlns:a16="http://schemas.microsoft.com/office/drawing/2014/main" id="{988D1BB4-265D-4DD4-BB9A-1730057AEE8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020799" y="2447332"/>
            <a:ext cx="12192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400" b="1" spc="-10">
                <a:solidFill>
                  <a:schemeClr val="dk1"/>
                </a:solidFill>
                <a:latin typeface="Calibri" panose="020F0502020204030204" pitchFamily="34" charset="0"/>
              </a:rPr>
              <a:t>publication WP1</a:t>
            </a:r>
          </a:p>
        </p:txBody>
      </p:sp>
      <p:sp>
        <p:nvSpPr>
          <p:cNvPr id="120" name="OTLSHAPE_M_e99d05474ea64c0e9f2d7773759d4474_Date">
            <a:extLst>
              <a:ext uri="{FF2B5EF4-FFF2-40B4-BE49-F238E27FC236}">
                <a16:creationId xmlns:a16="http://schemas.microsoft.com/office/drawing/2014/main" id="{4263C325-AFA7-4DB6-88AF-15DEC56133F8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497366" y="2677075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accent5"/>
                </a:solidFill>
                <a:latin typeface="Calibri" panose="020F0502020204030204" pitchFamily="34" charset="0"/>
              </a:rPr>
              <a:t>Jan 1</a:t>
            </a:r>
          </a:p>
        </p:txBody>
      </p:sp>
      <p:sp>
        <p:nvSpPr>
          <p:cNvPr id="122" name="OTLSHAPE_M_0cd7057cfd31453392cb35df429f564f_Title">
            <a:extLst>
              <a:ext uri="{FF2B5EF4-FFF2-40B4-BE49-F238E27FC236}">
                <a16:creationId xmlns:a16="http://schemas.microsoft.com/office/drawing/2014/main" id="{F178798F-5BE1-44DF-B9D5-8CB18746BB0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9111369" y="2447332"/>
            <a:ext cx="3556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400" b="1" spc="-32">
                <a:solidFill>
                  <a:schemeClr val="dk1"/>
                </a:solidFill>
                <a:latin typeface="Calibri" panose="020F0502020204030204" pitchFamily="34" charset="0"/>
              </a:rPr>
              <a:t>WP2</a:t>
            </a:r>
          </a:p>
        </p:txBody>
      </p:sp>
      <p:sp>
        <p:nvSpPr>
          <p:cNvPr id="123" name="OTLSHAPE_M_0cd7057cfd31453392cb35df429f564f_Date">
            <a:extLst>
              <a:ext uri="{FF2B5EF4-FFF2-40B4-BE49-F238E27FC236}">
                <a16:creationId xmlns:a16="http://schemas.microsoft.com/office/drawing/2014/main" id="{8967FA4B-28CC-4F64-B76E-716EE0FB25E6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140220" y="267707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accent5"/>
                </a:solidFill>
                <a:latin typeface="Calibri" panose="020F0502020204030204" pitchFamily="34" charset="0"/>
              </a:rPr>
              <a:t>Dec 1</a:t>
            </a:r>
          </a:p>
        </p:txBody>
      </p:sp>
      <p:sp>
        <p:nvSpPr>
          <p:cNvPr id="125" name="OTLSHAPE_M_6919188585ed44d7b9dc169faa4d3f71_Title">
            <a:extLst>
              <a:ext uri="{FF2B5EF4-FFF2-40B4-BE49-F238E27FC236}">
                <a16:creationId xmlns:a16="http://schemas.microsoft.com/office/drawing/2014/main" id="{03229DF3-4DB1-4A0E-8B64-906E5E961B0C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900098" y="2447332"/>
            <a:ext cx="355600" cy="2170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400" b="1" spc="-32">
                <a:solidFill>
                  <a:schemeClr val="dk1"/>
                </a:solidFill>
                <a:latin typeface="Calibri" panose="020F0502020204030204" pitchFamily="34" charset="0"/>
              </a:rPr>
              <a:t>WP3</a:t>
            </a:r>
          </a:p>
        </p:txBody>
      </p:sp>
      <p:sp>
        <p:nvSpPr>
          <p:cNvPr id="126" name="OTLSHAPE_M_6919188585ed44d7b9dc169faa4d3f71_Date">
            <a:extLst>
              <a:ext uri="{FF2B5EF4-FFF2-40B4-BE49-F238E27FC236}">
                <a16:creationId xmlns:a16="http://schemas.microsoft.com/office/drawing/2014/main" id="{690DD18C-5D19-4601-945D-05EC31307959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9914216" y="26770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accent5"/>
                </a:solidFill>
                <a:latin typeface="Calibri" panose="020F0502020204030204" pitchFamily="34" charset="0"/>
              </a:rPr>
              <a:t>May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685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YuMSIsIk9yaWdpbmFsQXNzZW1ibHlWZXJzaW9uIjoiNi4wNC4wMi4wMCIsIkVkaXRpb24iOm51bGwsIkxhc3RTYXZlZEVkaXRpb24iOjAsIklzUGx1c0VkaXRpb24iOmZhbHNlLCJJc1Byb0VkaXRpb24iOmZhbHNlfSwiRWZmZWN0IjowLCJTdHlsZSI6eyIkaWQiOiIzIiwiVGltZWJhbmRTdHlsZSI6eyIkaWQiOiI0IiwiU2NhbGVNYXJraW5nIjowLCJTaGFwZSI6MCwiU2hhcGVTdHlsZSI6eyIkaWQiOiI1IiwiTWFyZ2luIjp7IiRpZCI6IjYiLCJUb3AiOjAuMCwiTGVmdCI6MTAuMCwiUmlnaHQiOjEwLjAsIkJvdHRvbSI6MC4wfSwiUGFkZGluZyI6eyIkaWQiOiI3IiwiVG9wIjo2LjAsIkxlZnQiOjAuMCwiUmlnaHQiOjAuMCwiQm90dG9tIjo2LjB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C4wLCJSaWdodCI6MTAuMCwiQm90dG9tIjowLjB9LCJQYWRkaW5nIjp7IiRpZCI6IjE1IiwiVG9wIjo2LjAsIkxlZnQiOjAuMCwiUmlnaHQiOjAuMCwiQm90dG9tIjo2LjB9LCJCYWNrZ3JvdW5kIjp7IiRpZCI6IjE2IiwiQ29sb3IiOnsiJGlkIjoiMTciLCJBIjoyNTUsIlIiOjMxLCJHIjo3MywiQiI6MTI1fX0sIklzVmlzaWJsZSI6dHJ1ZSwiV2lkdGgiOjg1OC4wLCJIZWlnaHQiOjMw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wLjAsIlJpZ2h0IjoxMC4wLCJCb3R0b20iOjAuMH0sIlBhZGRpbmciOnsiJGlkIjoiMjMiLCJUb3AiOjYuMCwiTGVmdCI6MC4wLCJSaWdodCI6MC4wLCJCb3R0b20iOjYuMH0sIkJhY2tncm91bmQiOnsiJGlkIjoiMjQiLCJDb2xvciI6eyIkaWQiOiIyNSIsIkEiOjI1NSwiUiI6MzEsIkciOjczLCJCIjoxMjV9fSwiSXNWaXNpYmxlIjp0cnVlLCJXaWR0aCI6ODU4LjAsIkhlaWdodCI6MzAuMCwiQm9yZGVyU3R5bGUiOnsiJGlkIjoiMjYiLCJMaW5lQ29sb3IiOnsiJGlkIjoiMjciLCIkdHlwZSI6Ik5MUkUuQ29tbW9uLkRvbS5Tb2xpZENvbG9yQnJ1c2gsIE5MUkUuQ29tbW9uIiwiQ29sb3IiOnsiJGlkIjoiMjgiLCJBIjoyNTUsIlIiOjI1NSwiRyI6MCwiQiI6MH19LCJMaW5lV2VpZ2h0IjowLjAsIkxpbmVUeXBlIjowLCJQYXJlbnRTdHlsZSI6bnVsbH0sIlBhcmVudFN0eWxlIjpudWxsfSwiUmlnaHRFbmRDYXBzU3R5bGUiOnsiJGlkIjoiMjkiLCJGb250U2V0dGluZ3MiOnsiJGlkIjoiMzAiLCJGb250U2l6ZSI6MTgsIkZvbnROYW1lIjoiQ2FsaWJyaS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wLjAsIkJvdHRvbSI6MC4wfSwiUGFkZGluZyI6eyIkaWQiOiIzNCIsIlRvcCI6MC4wLCJMZWZ0IjowLjAsIlJpZ2h0IjowLjAsIkJvdHRvbSI6MC4wfSwiQmFja2dyb3VuZCI6eyIkaWQiOiIzNSIsIkNvbG9yIjp7IiRpZCI6IjM2IiwiQSI6ODksIlIiOjAsIkciOjAsIkIiOjB9fSwiSXNWaXNpYmxlIjpmYWxzZSwiV2lkdGgiOjAuMCwiSGVpZ2h0IjowLjAsIkJvcmRlclN0eWxlIjpudWxsLCJQYXJlbnRTdHlsZSI6bnVsbH0sIkxlZnRFbmRDYXBzU3R5bGUiOnsiJGlkIjoiMzciLCJGb250U2V0dGluZ3MiOnsiJGlkIjoiMzgiLCJGb250U2l6ZSI6MTgsIkZvbnROYW1lIjoiQ2FsaWJyaSIsIklzQm9sZCI6dHJ1ZSwiSXNJdGFsaWMiOmZhbHNlLCJJc1VuZGVybGluZWQiOmZhbHNlLCJQYXJlbnRTdHlsZSI6bnVsbH0sIkF1dG9TaXplIjowLCJGb3JlZ3JvdW5kIjp7IiRpZCI6IjM5IiwiQ29sb3IiOnsiJGlkIjoiNDA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QxIiwiVG9wIjowLjAsIkxlZnQiOjk2LjAsIlJpZ2h0IjowLjAsIkJvdHRvbSI6MC4wfSwiUGFkZGluZyI6eyIkaWQiOiI0MiIsIlRvcCI6MC4wLCJMZWZ0IjowLjAsIlJpZ2h0IjowLjAsIkJvdHRvbSI6MC4wfSwiQmFja2dyb3VuZCI6eyIkaWQiOiI0MyIsIkNvbG9yIjp7IiRyZWYiOiIzNiJ9fSwiSXNWaXNpYmxlIjpmYWxzZSwiV2lkdGgiOjAuMCwiSGVpZ2h0IjowLjAsIkJvcmRlclN0eWxlIjpudWxsLCJQYXJlbnRTdHlsZSI6bnVsbH0sIlRvZGF5VGV4dFN0eWxlIjp7IiRpZCI6IjQ0IiwiRm9udFNldHRpbmdzIjp7IiRpZCI6IjQ1IiwiRm9udFNpemUiOjEyLCJGb250TmFtZSI6IkNhbGlicmkiLCJJc0JvbGQiOmZhbHNlLCJJc0l0YWxpYyI6ZmFsc2UsIklzVW5kZXJsaW5lZCI6ZmFsc2UsIlBhcmVudFN0eWxlIjpudWxsfSwiQXV0b1NpemUiOjAsIkZvcmVncm91bmQiOnsiJGlkIjoiNDYiLCJDb2xvciI6eyIkaWQiOiI0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OCIsIlRvcCI6MC4wLCJMZWZ0IjowLjAsIlJpZ2h0IjowLjAsIkJvdHRvbSI6MC4wfSwiUGFkZGluZyI6eyIkaWQiOiI0OSIsIlRvcCI6MC4wLCJMZWZ0IjowLjAsIlJpZ2h0IjowLjAsIkJvdHRvbSI6MC4wfSwiQmFja2dyb3VuZCI6eyIkaWQiOiI1MCIsIkNvbG9yIjp7IiRyZWYiOiIzNiJ9fSwiSXNWaXNpYmxlIjp0cnVlLCJXaWR0aCI6MC4wLCJIZWlnaHQiOjAuMCwiQm9yZGVyU3R5bGUiOm51bGwsIlBhcmVudFN0eWxlIjpudWxsfSwiVG9kYXlNYXJrZXJTdHlsZSI6eyIkaWQiOiI1MSIsIk1hcmdpbiI6eyIkaWQiOiI1MiIsIlRvcCI6MC4wLCJMZWZ0IjowLjAsIlJpZ2h0IjowLjAsIkJvdHRvbSI6MC4wfSwiUGFkZGluZyI6eyIkaWQiOiI1MyIsIlRvcCI6MC4wLCJMZWZ0IjowLjAsIlJpZ2h0IjowLjAsIkJvdHRvbSI6MC4wfSwiQmFja2dyb3VuZCI6eyIkaWQiOiI1NCIsIkNvbG9yIjp7IiRpZCI6IjU1IiwiQSI6MjU1LCJSIjoyNTUsIkciOjAsIkIiOjB9fSwiSXNWaXNpYmxlIjp0cnVlLCJXaWR0aCI6MC4wLCJIZWlnaHQiOjAuMCwiQm9yZGVyU3R5bGUiOm51bGwsIlBhcmVudFN0eWxlIjpudWxsfSwiU2NhbGVTdHlsZSI6eyIkaWQiOiI1NiIsIlNoYXBlIjowLCJTaG93U2VnbWVudFNlcGFyYXRvcnMiOnRydWUsIlNlZ21lbnRTZXBhcmF0b3JPcGFjaXR5IjozMCwiSGFzQmVlblZpc2libGVCZWZvcmUiOnRydWUsIkZvbnRTZXR0aW5ncyI6eyIkaWQiOiI1NyIsIkZvbnRTaXplIjoxOCwiRm9udE5hbWUiOiJDYWxpYnJpIiwiSXNCb2xkIjpmYWxzZSwiSXNJdGFsaWMiOmZhbHNlLCJJc1VuZGVybGluZWQiOmZhbHNlLCJQYXJlbnRTdHlsZSI6bnVsbH0sIkF1dG9TaXplIjowLCJGb3JlZ3JvdW5kIjp7IiRpZCI6IjU4IiwiQ29sb3IiOnsiJGlkIjoiNTkiLCJBIjoyNTUsIlIiOjIzMSwiRyI6MjMwLCJCIjoyMzB9fSwiTWF4V2lkdGgiOjIwMC4wLCJNYXhIZWlnaHQiOiJJbmZpbml0eSIsIlNtYXJ0Rm9yZWdyb3VuZElzQWN0aXZlIjpmYWxzZSwiSG9yaXpvbnRhbEFsaWdubWVudCI6MCwiVmVydGljYWxBbGlnbm1lbnQiOjEsIlNtYXJ0Rm9yZWdyb3VuZCI6bnVsbCwiQmFja2dyb3VuZEZpbGxUeXBlIjowLCJNYXJnaW4iOnsiJGlkIjoiNjAiLCJUb3AiOjAuMCwiTGVmdCI6NS4wLCJSaWdodCI6MC4wLCJCb3R0b20iOjAuMH0sIlBhZGRpbmciOnsiJGlkIjoiNjEiLCJUb3AiOjAuMCwiTGVmdCI6MC4wLCJSaWdodCI6MC4wLCJCb3R0b20iOjAuMH0sIkJhY2tncm91bmQiOnsiJGlkIjoiNjIiLCJDb2xvciI6eyIkcmVmIjoiMzYifX0sIklzVmlzaWJsZSI6dHJ1ZSwiV2lkdGgiOjAuMCwiSGVpZ2h0IjowLjAsIkJvcmRlclN0eWxlIjpudWxsLCJQYXJlbnRTdHlsZSI6bnVsbH0sIlNpbmdsZVNjYWxlU2hhcGVTdHlsZSI6eyIkaWQiOiI2MyIsIlNoYXBlIjowLCJIZWlnaHQiOjAuMH0sIk1pZGRsZVRpZXJTY2FsZVN0eWxlIjp7IiRpZCI6IjY0IiwiU2hhcGUiOjAsIlNob3dTZWdtZW50U2VwYXJhdG9ycyI6dHJ1ZSwiU2VnbWVudFNlcGFyYXRvck9wYWNpdHkiOjMwLCJIYXNCZWVuVmlzaWJsZUJlZm9yZSI6ZmFsc2UsIkZvbnRTZXR0aW5ncyI6eyIkaWQiOiI2NSIsIkZvbnRTaXplIjoxNCwiRm9udE5hbWUiOiJDYWxpYnJpIiwiSXNCb2xkIjpmYWxzZSwiSXNJdGFsaWMiOmZhbHNlLCJJc1VuZGVybGluZWQiOmZhbHNlLCJQYXJlbnRTdHlsZSI6bnVsbH0sIkF1dG9TaXplIjowLCJGb3JlZ3JvdW5kIjp7IiRpZCI6IjY2IiwiQ29sb3IiOnsiJGlkIjoiNjciLCJBIjoyNTUsIlIiOjIzMSwiRyI6MjMwLCJCIjoyMzB9fSwiTWF4V2lkdGgiOjIwMC4wLCJNYXhIZWlnaHQiOiJJbmZpbml0eSIsIlNtYXJ0Rm9yZWdyb3VuZElzQWN0aXZlIjpmYWxzZSwiSG9yaXpvbnRhbEFsaWdubWVudCI6MCwiVmVydGljYWxBbGlnbm1lbnQiOjEsIlNtYXJ0Rm9yZWdyb3VuZCI6bnVsbCwiQmFja2dyb3VuZEZpbGxUeXBlIjowLCJNYXJnaW4iOnsiJGlkIjoiNjgiLCJUb3AiOjAuMCwiTGVmdCI6NS4wLCJSaWdodCI6MC4wLCJCb3R0b20iOjAuMH0sIlBhZGRpbmciOnsiJGlkIjoiNjkiLCJUb3AiOjAuMCwiTGVmdCI6MC4wLCJSaWdodCI6MC4wLCJCb3R0b20iOjAuMH0sIkJhY2tncm91bmQiOnsiJGlkIjoiNzAiLCJDb2xvciI6eyIkaWQiOiI3MSIsIkEiOjg5LCJSIjowLCJHIjowLCJCIjowfX0sIklzVmlzaWJsZSI6ZmFsc2UsIldpZHRoIjowLjAsIkhlaWdodCI6MC4wLCJCb3JkZXJTdHlsZSI6bnVsbCwiUGFyZW50U3R5bGUiOm51bGx9LCJCb3R0b21UaWVyU2NhbGVTdHlsZSI6eyIkaWQiOiI3MiIsIlNoYXBlIjowLCJTaG93U2VnbWVudFNlcGFyYXRvcnMiOnRydWUsIlNlZ21lbnRTZXBhcmF0b3JPcGFjaXR5IjozMCwiSGFzQmVlblZpc2libGVCZWZvcmUiOmZhbHNlLCJGb250U2V0dGluZ3MiOnsiJGlkIjoiNzMiLCJGb250U2l6ZSI6MTQsIkZvbnROYW1lIjoiQ2FsaWJyaSIsIklzQm9sZCI6ZmFsc2UsIklzSXRhbGljIjpmYWxzZSwiSXNVbmRlcmxpbmVkIjpmYWxzZSwiUGFyZW50U3R5bGUiOm51bGx9LCJBdXRvU2l6ZSI6MCwiRm9yZWdyb3VuZCI6eyIkaWQiOiI3NCIsIkNvbG9yIjp7IiRpZCI6Ijc1IiwiQSI6MjU1LCJSIjoyMzEsIkciOjIzMCwiQiI6MjMwfX0sIk1heFdpZHRoIjoyMDAuMCwiTWF4SGVpZ2h0IjoiSW5maW5pdHkiLCJTbWFydEZvcmVncm91bmRJc0FjdGl2ZSI6ZmFsc2UsIkhvcml6b250YWxBbGlnbm1lbnQiOjAsIlZlcnRpY2FsQWxpZ25tZW50IjoxLCJTbWFydEZvcmVncm91bmQiOm51bGwsIkJhY2tncm91bmRGaWxsVHlwZSI6MCwiTWFyZ2luIjp7IiRpZCI6Ijc2IiwiVG9wIjowLjAsIkxlZnQiOjUuMCwiUmlnaHQiOjAuMCwiQm90dG9tIjowLjB9LCJQYWRkaW5nIjp7IiRpZCI6Ijc3IiwiVG9wIjowLjAsIkxlZnQiOjAuMCwiUmlnaHQiOjAuMCwiQm90dG9tIjowLjB9LCJCYWNrZ3JvdW5kIjp7IiRpZCI6Ijc4IiwiQ29sb3IiOnsiJGlkIjoiNzkiLCJBIjo4OSwiUiI6MCwiRyI6MCwiQiI6MH19LCJJc1Zpc2libGUiOmZhbHNlLCJXaWR0aCI6MC4wLCJIZWlnaHQiOjAuMCwiQm9yZGVyU3R5bGUiOm51bGwsIlBhcmVudFN0eWxlIjpudWxsfSwiRWxhcHNlZFRpbWVCYWNrZ3JvdW5kIjp7IiRpZCI6IjgwIiwiQ29sb3IiOnsiJGlkIjoiODEiLCJBIjoxOTEsIlIiOjI1NSwiRyI6MCwiQiI6MH19LCJBcHBlbmRZZWFyT25ZZWFyQ2hhbmdlIjp0cnVlLCJFbGFwc2VkVGltZUZvcm1hdCI6MiwiVG9kYXlNYXJrZXJQb3NpdGlvbiI6MywiUXVpY2tQb3NpdGlvbiI6MSwiQWJzb2x1dGVQb3NpdGlvbiI6MjQwLjAsIk1hcmdpbiI6eyIkaWQiOiI4MiIsIlRvcCI6MC4wLCJMZWZ0IjoxMC4wLCJSaWdodCI6MTAuMCwiQm90dG9tIjowLjB9LCJQYWRkaW5nIjp7IiRpZCI6IjgzIiwiVG9wIjowLjAsIkxlZnQiOjAuMCwiUmlnaHQiOjAuMCwiQm90dG9tIjowLjB9LCJCYWNrZ3JvdW5kIjp7IiRpZCI6Ijg0IiwiQ29sb3IiOnsiJGlkIjoiODUiLCJBIjoyNTUsIlIiOjMxLCJHIjo3MywiQiI6MTI1fX0sIklzVmlzaWJsZSI6dHJ1ZSwiV2lkdGgiOjAuMCwiSGVpZ2h0IjowLjAsIkJvcmRlclN0eWxlIjpudWxsLCJQYXJlbnRTdHlsZSI6bnVsbH0sIkRlZmF1bHRNaWxlc3RvbmVTdHlsZSI6eyIkaWQiOiI4NiIsIlNoYXBlIjowLCJDb25uZWN0b3JNYXJnaW4iOnsiJGlkIjoiODciLCJUb3AiOjAuMCwiTGVmdCI6Mi4wLCJSaWdodCI6Mi4wLCJCb3R0b20iOjAuMH0sIkNvbm5lY3RvclN0eWxlIjp7IiRpZCI6Ijg4IiwiTGluZUNvbG9yIjp7IiRpZCI6Ijg5IiwiJHR5cGUiOiJOTFJFLkNvbW1vbi5Eb20uU29saWRDb2xvckJydXNoLCBOTFJFLkNvbW1vbiIsIkNvbG9yIjp7IiRpZCI6IjkwIiwiQSI6MTI3LCJSIjoxOTEsIkciOjE5MSwiQiI6MTkxfX0sIkxpbmVXZWlnaHQiOjAuOCwiTGluZVR5cGUiOjAsIlBhcmVudFN0eWxlIjpudWxsfSwiSXNCZWxvd1RpbWViYW5kIjpmYWxzZSwiUG9zaXRpb25PblRhc2siOjAsIkhpZGVEYXRlIjpmYWxzZSwiU2hhcGVTaXplIjoxLCJTcGFjaW5nIjoxLjAsIlBhZGRpbmciOnsiJGlkIjoiOTEiLCJUb3AiOjcuMCwiTGVmdCI6My4wLCJSaWdodCI6MC4wLCJCb3R0b20iOjIuMH0sIlNoYXBlU3R5bGUiOnsiJGlkIjoiOTIiLCJNYXJnaW4iOnsiJGlkIjoiOTMiLCJUb3AiOjUuMCwiTGVmdCI6MC4wLCJSaWdodCI6MC4wLCJCb3R0b20iOjAuMH0sIlBhZGRpbmciOnsiJGlkIjoiOTQiLCJUb3AiOjAuMCwiTGVmdCI6MC4wLCJSaWdodCI6MC4wLCJCb3R0b20iOjAuMH0sIkJhY2tncm91bmQiOnsiJGlkIjoiOTUiLCJDb2xvciI6eyIkaWQiOiI5NiIsIkEiOjI1NSwiUiI6MCwiRyI6MTE0LCJCIjoxODh9fSwiSXNWaXNpYmxlIjp0cnVlLCJXaWR0aCI6MTguMCwiSGVpZ2h0IjoyMC4wLCJCb3JkZXJTdHlsZSI6eyIkaWQiOiI5NyIsIkxpbmVDb2xvciI6eyIkaWQiOiI5OCIsIiR0eXBlIjoiTkxSRS5Db21tb24uRG9tLlNvbGlkQ29sb3JCcnVzaCwgTkxSRS5Db21tb24iLCJDb2xvciI6eyIkaWQiOiI5OSIsIkEiOjI1NSwiUiI6MjU1LCJHIjowLCJCIjowfX0sIkxpbmVXZWlnaHQiOjAuMCwiTGluZVR5cGUiOjAsIlBhcmVudFN0eWxlIjpudWxsfSwiUGFyZW50U3R5bGUiOm51bGx9LCJUaXRsZVN0eWxlIjp7IiRpZCI6IjEwMCIsIkZvbnRTZXR0aW5ncyI6eyIkaWQiOiIxMDEiLCJGb250U2l6ZSI6MTEsIkZvbnROYW1lIjoiQ2FsaWJyaSIsIklzQm9sZCI6dHJ1ZSwiSXNJdGFsaWMiOmZhbHNlLCJJc1VuZGVybGluZWQiOmZhbHNlLCJQYXJlbnRTdHlsZSI6bnVsbH0sIkF1dG9TaXplIjowLCJGb3JlZ3JvdW5kIjp7IiRpZCI6IjEwMiIsIkNvbG9yIjp7IiRpZCI6IjEwM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DQiLCJUb3AiOjAuMCwiTGVmdCI6MC4wLCJSaWdodCI6MC4wLCJCb3R0b20iOjAuMH0sIlBhZGRpbmciOnsiJGlkIjoiMTA1IiwiVG9wIjowLjAsIkxlZnQiOjAuMCwiUmlnaHQiOjAuMCwiQm90dG9tIjowLjB9LCJCYWNrZ3JvdW5kIjp7IiRpZCI6IjEwNiIsIkNvbG9yIjp7IiRyZWYiOiIzNiJ9fSwiSXNWaXNpYmxlIjp0cnVlLCJXaWR0aCI6MC4wLCJIZWlnaHQiOjAuMCwiQm9yZGVyU3R5bGUiOm51bGwsIlBhcmVudFN0eWxlIjpudWxsfSwiRGF0ZVN0eWxlIjp7IiRpZCI6IjEwNyIsIkZvbnRTZXR0aW5ncyI6eyIkaWQiOiIxMDgiLCJGb250U2l6ZSI6MTAsIkZvbnROYW1lIjoiQ2FsaWJyaSIsIklzQm9sZCI6ZmFsc2UsIklzSXRhbGljIjpmYWxzZSwiSXNVbmRlcmxpbmVkIjpmYWxzZSwiUGFyZW50U3R5bGUiOm51bGx9LCJBdXRvU2l6ZSI6MCwiRm9yZWdyb3VuZCI6eyIkaWQiOiIxMDkiLCJDb2xvciI6eyIkaWQiOiIxMTA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aWQiOiIxMTEiLCJUb3AiOjAuMCwiTGVmdCI6MC4wLCJSaWdodCI6MC4wLCJCb3R0b20iOjAuMH0sIlBhZGRpbmciOnsiJGlkIjoiMTEyIiwiVG9wIjowLjAsIkxlZnQiOjAuMCwiUmlnaHQiOjAuMCwiQm90dG9tIjowLjB9LCJCYWNrZ3JvdW5kIjp7IiRpZCI6IjExMyIsIkNvbG9yIjp7IiRyZWYiOiIzNiJ9fSwiSXNWaXNpYmxlIjp0cnVlLCJXaWR0aCI6MC4wLCJIZWlnaHQiOjAuMCwiQm9yZGVyU3R5bGUiOm51bGwsIlBhcmVudFN0eWxlIjpudWxsfSwiRGF0ZUZvcm1hdCI6eyIkaWQiOiIxM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1IiwiRm9ybWF0IjowLCJJc1Zpc2libGUiOmZhbHNlLCJMYXN0S25vd25WaXNpYmlsaXR5U3RhdGUiOmZhbHNlfSwiSXNWaXNpYmxlIjp0cnVlLCJQYXJlbnRTdHlsZSI6bnVsbH0sIkRlZmF1bHRUYXNrU3R5bGUiOnsiJGlkIjoiMTE2IiwiU2hhcGUiOjAsIlNoYXBlVGhpY2tuZXNzIjoxLCJEdXJhdGlvbkZvcm1hdCI6MCwiSW5jbHVkZU5vbldvcmtpbmdEYXlzSW5EdXJhdGlvbiI6ZmFsc2UsIlBlcmNlbnRhZ2VDb21wbGV0ZVN0eWxlIjp7IiRpZCI6IjExNyIsIkZvbnRTZXR0aW5ncyI6eyIkaWQiOiIxMTgiLCJGb250U2l6ZSI6MTAsIkZvbnROYW1lIjoiQ2FsaWJyaSIsIklzQm9sZCI6ZmFsc2UsIklzSXRhbGljIjpmYWxzZSwiSXNVbmRlcmxpbmVkIjpmYWxzZSwiUGFyZW50U3R5bGUiOm51bGx9LCJBdXRvU2l6ZSI6MCwiRm9yZWdyb3VuZCI6eyIkaWQiOiIxMTkiLCJDb2xvciI6eyIkaWQiOiIxM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TIxIiwiVG9wIjowLjAsIkxlZnQiOjAuMCwiUmlnaHQiOjAuMCwiQm90dG9tIjowLjB9LCJQYWRkaW5nIjp7IiRpZCI6IjEyMiIsIlRvcCI6MC4wLCJMZWZ0IjowLjAsIlJpZ2h0IjowLjAsIkJvdHRvbSI6MC4wfSwiQmFja2dyb3VuZCI6eyIkaWQiOiIxMjMiLCJDb2xvciI6eyIkcmVmIjoiMzYifX0sIklzVmlzaWJsZSI6dHJ1ZSwiV2lkdGgiOjAuMCwiSGVpZ2h0IjowLjAsIkJvcmRlclN0eWxlIjpudWxsLCJQYXJlbnRTdHlsZSI6bnVsbH0sIkR1cmF0aW9uU3R5bGUiOnsiJGlkIjoiMTI0IiwiRm9udFNldHRpbmdzIjp7IiRpZCI6IjEyNSIsIkZvbnRTaXplIjoxMCwiRm9udE5hbWUiOiJDYWxpYnJpIiwiSXNCb2xkIjpmYWxzZSwiSXNJdGFsaWMiOmZhbHNlLCJJc1VuZGVybGluZWQiOmZhbHNlLCJQYXJlbnRTdHlsZSI6bnVsbH0sIkF1dG9TaXplIjowLCJGb3JlZ3JvdW5kIjp7IiRpZCI6IjEyNiIsIkNvbG9yIjp7IiRpZCI6IjEy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HJlZiI6IjM2In19LCJJc1Zpc2libGUiOnRydWUsIldpZHRoIjowLjAsIkhlaWdodCI6MC4wLCJCb3JkZXJTdHlsZSI6bnVsbCwiUGFyZW50U3R5bGUiOm51bGx9LCJIb3Jpem9udGFsQ29ubmVjdG9yU3R5bGUiOnsiJGlkIjoiMTMxIiwiTGluZUNvbG9yIjp7IiRpZCI6IjEzMiIsIiR0eXBlIjoiTkxSRS5Db21tb24uRG9tLlNvbGlkQ29sb3JCcnVzaCwgTkxSRS5Db21tb24iLCJDb2xvciI6eyIkaWQiOiIxMzMiLCJBIjoyNTUsIlIiOjIwNCwiRyI6MjA0LCJCIjoyMDR9fSwiTGluZVdlaWdodCI6MS4wLCJMaW5lVHlwZSI6MCwiUGFyZW50U3R5bGUiOm51bGx9LCJWZXJ0aWNhbENvbm5lY3RvclN0eWxlIjp7IiRpZCI6IjEzNCIsIkxpbmVDb2xvciI6eyIkaWQiOiIxMzUiLCIkdHlwZSI6Ik5MUkUuQ29tbW9uLkRvbS5Tb2xpZENvbG9yQnJ1c2gsIE5MUkUuQ29tbW9uIiwiQ29sb3IiOnsiJGlkIjoiMTM2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zciLCJNYXJnaW4iOnsiJGlkIjoiMTM4IiwiVG9wIjowLjAsIkxlZnQiOjQuMCwiUmlnaHQiOjQuMCwiQm90dG9tIjowLjB9LCJQYWRkaW5nIjp7IiRpZCI6IjEzOSIsIlRvcCI6MC4wLCJMZWZ0IjowLjAsIlJpZ2h0IjowLjAsIkJvdHRvbSI6MC4wfSwiQmFja2dyb3VuZCI6eyIkaWQiOiIxNDAiLCJDb2xvciI6eyIkaWQiOiIxNDEiLCJBIjoyNTUsIlIiOjAsIkciOjExNCwiQiI6MTg4fX0sIklzVmlzaWJsZSI6dHJ1ZSwiV2lkdGgiOjAuMCwiSGVpZ2h0IjoxNi4wLCJCb3JkZXJTdHlsZSI6eyIkaWQiOiIxNDIiLCJMaW5lQ29sb3IiOnsiJGlkIjoiMTQzIiwiJHR5cGUiOiJOTFJFLkNvbW1vbi5Eb20uU29saWRDb2xvckJydXNoLCBOTFJFLkNvbW1vbiIsIkNvbG9yIjp7IiRpZCI6IjE0NCIsIkEiOjI1NSwiUiI6MjU1LCJHIjowLCJCIjowfX0sIkxpbmVXZWlnaHQiOjAuMCwiTGluZVR5cGUiOjAsIlBhcmVudFN0eWxlIjpudWxsfSwiUGFyZW50U3R5bGUiOm51bGx9LCJUaXRsZVN0eWxlIjp7IiRpZCI6IjE0NSIsIkZvbnRTZXR0aW5ncyI6eyIkaWQiOiIxNDYiLCJGb250U2l6ZSI6MTIsIkZvbnROYW1lIjoiQ2FsaWJyaSIsIklzQm9sZCI6dHJ1ZSwiSXNJdGFsaWMiOmZhbHNlLCJJc1VuZGVybGluZWQiOmZhbHNlLCJQYXJlbnRTdHlsZSI6bnVsbH0sIkF1dG9TaXplIjowLCJGb3JlZ3JvdW5kIjp7IiRpZCI6IjE0NyIsIkNvbG9yIjp7IiRpZCI6IjE0OC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aWQiOiIxNDkiLCJUb3AiOjAuMCwiTGVmdCI6MC4wLCJSaWdodCI6MC4wLCJCb3R0b20iOjAuMH0sIlBhZGRpbmciOnsiJGlkIjoiMTUwIiwiVG9wIjowLjAsIkxlZnQiOjAuMCwiUmlnaHQiOjAuMCwiQm90dG9tIjowLjB9LCJCYWNrZ3JvdW5kIjp7IiRpZCI6IjE1MSIsIkNvbG9yIjp7IiRyZWYiOiIzNiJ9fSwiSXNWaXNpYmxlIjp0cnVlLCJXaWR0aCI6MC4wLCJIZWlnaHQiOjAuMCwiQm9yZGVyU3R5bGUiOm51bGwsIlBhcmVudFN0eWxlIjpudWxsfSwiRGF0ZVN0eWxlIjp7IiRpZCI6IjE1MiIsIkZvbnRTZXR0aW5ncyI6eyIkaWQiOiIxNTMiLCJGb250U2l6ZSI6MTAsIkZvbnROYW1lIjoiQ2FsaWJyaSIsIklzQm9sZCI6ZmFsc2UsIklzSXRhbGljIjpmYWxzZSwiSXNVbmRlcmxpbmVkIjpmYWxzZSwiUGFyZW50U3R5bGUiOm51bGx9LCJBdXRvU2l6ZSI6MCwiRm9yZWdyb3VuZCI6eyIkaWQiOiIxNTQiLCJDb2xvciI6eyIkaWQiOiIxNT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NiIsIlRvcCI6MC4wLCJMZWZ0IjowLjAsIlJpZ2h0IjowLjAsIkJvdHRvbSI6MC4wfSwiUGFkZGluZyI6eyIkaWQiOiIxNTciLCJUb3AiOjAuMCwiTGVmdCI6MC4wLCJSaWdodCI6MC4wLCJCb3R0b20iOjAuMH0sIkJhY2tncm91bmQiOnsiJGlkIjoiMTU4IiwiQ29sb3IiOnsiJHJlZiI6IjM2In19LCJJc1Zpc2libGUiOnRydWUsIldpZHRoIjowLjAsIkhlaWdodCI6MC4wLCJCb3JkZXJTdHlsZSI6bnVsbCwiUGFyZW50U3R5bGUiOm51bGx9LCJEYXRlRm9ybWF0Ijp7IiRpZCI6IjE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AiLCJGb3JtYXQiOjAsIklzVmlzaWJsZSI6ZmFsc2UsIkxhc3RLbm93blZpc2liaWxpdHlTdGF0ZSI6ZmFsc2V9LCJJc1Zpc2libGUiOnRydWUsIlBhcmVudFN0eWxlIjpudWxsLCJfZXhwbGljaXRseVNldCI6eyIkaWQiOiIxNjE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TYyIiwiR3JpZGxpbmVTdHlsZSI6eyIkaWQiOiIxNjMiLCJMaW5lQ29sb3IiOnsiJGlkIjoiMTY0IiwiJHR5cGUiOiJOTFJFLkNvbW1vbi5Eb20uU29saWRDb2xvckJydXNoLCBOTFJFLkNvbW1vbiIsIkNvbG9yIjp7IiRpZCI6IjE2NSIsIkEiOjM4LCJSIjo5MSwiRyI6MTU1LCJCIjoyMTN9fSwiTGluZVdlaWdodCI6MS4wLCJMaW5lVHlwZSI6MCwiUGFyZW50U3R5bGUiOm51bGx9LCJNYXJnaW4iOnsiJGlkIjoiMTY2IiwiVG9wIjowLjAsIkxlZnQiOjAuMCwiUmlnaHQiOjAuMCwiQm90dG9tIjowLjB9LCJQYWRkaW5nIjp7IiRpZCI6IjE2NyIsIlRvcCI6MC4wLCJMZWZ0IjowLjAsIlJpZ2h0IjowLjAsIkJvdHRvbSI6MC4wfSwiQmFja2dyb3VuZCI6bnVsbCwiSXNWaXNpYmxlIjp0cnVlLCJXaWR0aCI6MC4wLCJIZWlnaHQiOjAuMCwiQm9yZGVyU3R5bGUiOnsiJGlkIjoiMTY4IiwiTGluZUNvbG9yIjpudWxsLCJMaW5lV2VpZ2h0IjowLjAsIkxpbmVUeXBlIjowLCJQYXJlbnRTdHlsZSI6bnVsbH0sIlBhcmVudFN0eWxlIjpudWxsfSwiQWN0aXZpdHlMaW5lUGFuZWxTdHlsZSI6eyIkaWQiOiIxNjkiLCJBY3Rpdml0eUxpbmVTdHlsZSI6eyIkaWQiOiIxNzAiLCJMaW5lQ29sb3IiOnsiJGlkIjoiMTcxIiwiJHR5cGUiOiJOTFJFLkNvbW1vbi5Eb20uU29saWRDb2xvckJydXNoLCBOTFJFLkNvbW1vbiIsIkNvbG9yIjp7IiRpZCI6IjE3MiIsIkEiOjM4LCJSIjo2OCwiRyI6MTE0LCJCIjoxOTZ9fSwiTGluZVdlaWdodCI6MS4wLCJMaW5lVHlwZSI6MCwiUGFyZW50U3R5bGUiOm51bGx9LCJNYXJnaW4iOnsiJGlkIjoiMTczIiwiVG9wIjowLjAsIkxlZnQiOjAuMCwiUmlnaHQiOjAuMCwiQm90dG9tIjowLjB9LCJQYWRkaW5nIjp7IiRpZCI6IjE3NCIsIlRvcCI6MC4wLCJMZWZ0IjowLjAsIlJpZ2h0IjowLjAsIkJvdHRvbSI6MC4wfSwiQmFja2dyb3VuZCI6bnVsbCwiSXNWaXNpYmxlIjp0cnVlLCJXaWR0aCI6MC4wLCJIZWlnaHQiOjAuMCwiQm9yZGVyU3R5bGUiOnsiJGlkIjoiMTc1IiwiTGluZUNvbG9yIjpudWxsLCJMaW5lV2VpZ2h0IjowLjAsIkxpbmVUeXBlIjowLCJQYXJlbnRTdHlsZSI6bnVsbH0sIlBhcmVudFN0eWxlIjpudWxsfSwiU2hvd0VsYXBzZWRUaW1lR3JhZGllbnRTdHlsZSI6ZmFsc2UsIlRpbWViYW5kUmVzZXJ2ZWRMZWZ0QXJlYVN0eWxlIjp7IiRpZCI6IjE3NiIsIkFjdGl2aXR5SGVhZGVyV2lkdGgiOjc2LjAsIklzU2V0IjpmYWxzZX0sIkRlZmF1bHRTd2ltbGFuZVN0eWxlIjpudWxsfSwiU2NhbGUiOm51bGwsIlNjYWxlVjIiOnsiJGlkIjoiMTc3IiwiU3RhcnREYXRlIjoiMDAwMS0wMS0wMVQwMDowMDowMCIsIkVuZERhdGUiOiIyMDI2LTA1LTAxVDIzOjU5OjAwIiwiQXV0b0RhdGVSYW5nZSI6dHJ1ZSwiV29ya2luZ0RheXMiOjMxLCJGaXNjYWxZZWFyIjp7IiRpZCI6IjE3OCIsIlN0YXJ0TW9udGgiOjEsIlVzZVN0YXJ0aW5nWWVhckZvck51bWJlcmluZyI6dHJ1ZSwiU2hvd0Zpc2NhbFllYXJMYWJlbCI6dHJ1ZX0sIlRvZGF5TWFya2VyVGV4dCI6IlRvZGF5IiwiQXV0b1NjYWxlVHlwZSI6dHJ1ZSwiVGltZWJhbmRTY2FsZXMiOnsiJGlkIjoiMTc5IiwiVG9wU2NhbGVMYXllciI6eyIkaWQiOiIxODAiLCJGb3JtYXQiOiJNTU0iLCJUeXBlIjo0fSwiTWlkZGxlU2NhbGVMYXllciI6eyIkaWQiOiIxODEiLCJGb3JtYXQiOm51bGwsIlR5cGUiOjB9LCJCb3R0b21TY2FsZUxheWVyIjp7IiRpZCI6IjE4MiIsIkZvcm1hdCI6bnVsbCwiVHlwZSI6MH19fSwiTWlsZXN0b25lcyI6W3siJGlkIjoiMTgzIiwiRGF0ZSI6IjIwMjQtMDEtMDFUMjM6NTk6MDAiLCJTdHlsZSI6eyIkaWQiOiIxODQiLCJTaGFwZSI6MTMsIkNvbm5lY3Rvck1hcmdpbiI6eyIkaWQiOiIxODUiLCJUb3AiOjAuMCwiTGVmdCI6Mi4wLCJSaWdodCI6Mi4wLCJCb3R0b20iOjAuMH0sIkNvbm5lY3RvclN0eWxlIjp7IiRpZCI6IjE4NiIsIkxpbmVDb2xvciI6eyIkcmVmIjoiODkifSwiTGluZVdlaWdodCI6MC44LCJMaW5lVHlwZSI6MCwiUGFyZW50U3R5bGUiOm51bGx9LCJJc0JlbG93VGltZWJhbmQiOmZhbHNlLCJQb3NpdGlvbk9uVGFzayI6MCwiSGlkZURhdGUiOmZhbHNlLCJTaGFwZVNpemUiOjEsIlNwYWNpbmciOjEuMCwiUGFkZGluZyI6eyIkcmVmIjoiOTEifSwiU2hhcGVTdHlsZSI6eyIkaWQiOiIxODciLCJNYXJnaW4iOnsiJHJlZiI6IjkzIn0sIlBhZGRpbmciOnsiJHJlZiI6Ijk0In0sIkJhY2tncm91bmQiOnsiJGlkIjoiMTg4IiwiQ29sb3IiOnsiJGlkIjoiMTg5IiwiQSI6MjU1LCJSIjoxNzgsIkciOjE0LCJCIjoxOH19LCJJc1Zpc2libGUiOnRydWUsIldpZHRoIjoxOC4wLCJIZWlnaHQiOjIwLjAsIkJvcmRlclN0eWxlIjp7IiRpZCI6IjE5MCIsIkxpbmVDb2xvciI6eyIkcmVmIjoiOTgifSwiTGluZVdlaWdodCI6MC4wLCJMaW5lVHlwZSI6MCwiUGFyZW50U3R5bGUiOm51bGx9LCJQYXJlbnRTdHlsZSI6bnVsbH0sIlRpdGxlU3R5bGUiOnsiJGlkIjoiMTkxIiwiRm9udFNldHRpbmdzIjp7IiRpZCI6IjE5MiIsIkZvbnRTaXplIjoxNCwiRm9udE5hbWUiOiJDYWxpYnJpIiwiSXNCb2xkIjp0cnVlLCJJc0l0YWxpYyI6ZmFsc2UsIklzVW5kZXJsaW5lZCI6ZmFsc2UsIlBhcmVudFN0eWxlIjpudWxsfSwiQXV0b1NpemUiOjAsIkZvcmVncm91bmQiOnsiJGlkIjoiMTkzIiwiQ29sb3IiOnsiJGlkIjoiMTk0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DQifSwiUGFkZGluZyI6eyIkcmVmIjoiMTA1In0sIkJhY2tncm91bmQiOnsiJGlkIjoiMTk1IiwiQ29sb3IiOnsiJGlkIjoiMTk2IiwiQSI6MCwiUiI6MjU1LCJHIjoyNTUsIkIiOjI1NX19LCJJc1Zpc2libGUiOnRydWUsIldpZHRoIjowLjAsIkhlaWdodCI6MC4wLCJCb3JkZXJTdHlsZSI6eyIkaWQiOiIxOTciLCJMaW5lQ29sb3IiOm51bGwsIkxpbmVXZWlnaHQiOjAuMCwiTGluZVR5cGUiOjAsIlBhcmVudFN0eWxlIjpudWxsfSwiUGFyZW50U3R5bGUiOm51bGx9LCJEYXRlU3R5bGUiOnsiJGlkIjoiMTk4IiwiRm9udFNldHRpbmdzIjp7IiRpZCI6IjE5OSIsIkZvbnRTaXplIjoxMCwiRm9udE5hbWUiOiJDYWxpYnJpIiwiSXNCb2xkIjpmYWxzZSwiSXNJdGFsaWMiOmZhbHNlLCJJc1VuZGVybGluZWQiOmZhbHNlLCJQYXJlbnRTdHlsZSI6bnVsbH0sIkF1dG9TaXplIjowLCJGb3JlZ3JvdW5kIjp7IiRpZCI6IjIwMCIsIkNvbG9yIjp7IiRpZCI6IjIwMSIsIkEiOjI1NSwiUiI6OTEsIkciOjE1NSwiQiI6MjEzfX0sIk1heFdpZHRoIjoyMDAuMCwiTWF4SGVpZ2h0IjoiSW5maW5pdHkiLCJTbWFydEZvcmVncm91bmRJc0FjdGl2ZSI6ZmFsc2UsIkhvcml6b250YWxBbGlnbm1lbnQiOjEsIlZlcnRpY2FsQWxpZ25tZW50IjowLCJTbWFydEZvcmVncm91bmQiOm51bGwsIkJhY2tncm91bmRGaWxsVHlwZSI6MCwiTWFyZ2luIjp7IiRyZWYiOiIxMTEifSwiUGFkZGluZyI6eyIkcmVmIjoiMTEyIn0sIkJhY2tncm91bmQiOnsiJGlkIjoiMjAyIiwiQ29sb3IiOnsiJGlkIjoiMjAzIiwiQSI6MCwiUiI6MjU1LCJHIjoyNTUsIkIiOjI1NX19LCJJc1Zpc2libGUiOnRydWUsIldpZHRoIjowLjAsIkhlaWdodCI6MC4wLCJCb3JkZXJTdHlsZSI6eyIkaWQiOiIyMDQiLCJMaW5lQ29sb3IiOm51bGwsIkxpbmVXZWlnaHQiOjAuMCwiTGluZVR5cGUiOjAsIlBhcmVudFN0eWxlIjpudWxsfSwiUGFyZW50U3R5bGUiOm51bGx9LCJEYXRlRm9ybWF0Ijp7IiRpZCI6IjI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DYiLCJGb3JtYXQiOjAsIklzVmlzaWJsZSI6ZmFsc2UsIkxhc3RLbm93blZpc2liaWxpdHlTdGF0ZSI6ZmFsc2V9LCJJc1Zpc2libGUiOnRydWUsIlBhcmVudFN0eWxlIjpudWxsfSwiSW5kZXgiOjIsIlBlcmNlbnRhZ2VDb21wbGV0ZSI6bnVsbCwiUG9zaXRpb24iOnsiUmF0aW8iOjAuMCwiSXNDdXN0b20iOmZhbHNlfSwiRGF0ZUZvcm1hdCI6eyIkcmVmIjoiMjA1In0sIldlZWtOdW1iZXJpbmciOnsiJGlkIjoiMjA3IiwiRm9ybWF0IjowLCJJc1Zpc2libGUiOmZhbHNlLCJMYXN0S25vd25WaXNpYmlsaXR5U3RhdGUiOmZhbHNlfSwiUmVsYXRlZFRhc2tJZCI6IjAwMDAwMDAwLTAwMDAtMDAwMC0wMDAwLTAwMDAwMDAwMDAwMCIsIklkIjoiZTk5ZDA1NDctNGVhNi00YzBlLTlmMmQtNzc3Mzc1OWQ0NDc0IiwiSW1wb3J0SWQiOiIiLCJUaXRsZSI6InB1YmxpY2F0aW9uIFdQMSIsIk5vdGUiOm51bGwsIkh5cGVybGluayI6eyIkaWQiOiIyMDgiLCJBZGRyZXNzIjoiIiwiU3ViQWRkcmVzcyI6IiJ9LCJJc0NoYW5nZWQiOmZhbHNlLCJJc05ldyI6ZmFsc2V9LHsiJGlkIjoiMjA5IiwiRGF0ZSI6IjIwMjUtMTItMDFUMjM6NTk6MDAiLCJTdHlsZSI6eyIkaWQiOiIyMTAiLCJTaGFwZSI6MTMsIkNvbm5lY3Rvck1hcmdpbiI6eyIkaWQiOiIyMTEiLCJUb3AiOjAuMCwiTGVmdCI6Mi4wLCJSaWdodCI6Mi4wLCJCb3R0b20iOjAuMH0sIkNvbm5lY3RvclN0eWxlIjp7IiRpZCI6IjIxMiIsIkxpbmVDb2xvciI6eyIkcmVmIjoiODkifSwiTGluZVdlaWdodCI6MC44LCJMaW5lVHlwZSI6MCwiUGFyZW50U3R5bGUiOm51bGx9LCJJc0JlbG93VGltZWJhbmQiOmZhbHNlLCJQb3NpdGlvbk9uVGFzayI6MCwiSGlkZURhdGUiOmZhbHNlLCJTaGFwZVNpemUiOjEsIlNwYWNpbmciOjEuMCwiUGFkZGluZyI6eyIkcmVmIjoiOTEifSwiU2hhcGVTdHlsZSI6eyIkaWQiOiIyMTMiLCJNYXJnaW4iOnsiJHJlZiI6IjkzIn0sIlBhZGRpbmciOnsiJHJlZiI6Ijk0In0sIkJhY2tncm91bmQiOnsiJGlkIjoiMjE0IiwiQ29sb3IiOnsiJGlkIjoiMjE1IiwiQSI6MjU1LCJSIjoxNzgsIkciOjE0LCJCIjoxOH19LCJJc1Zpc2libGUiOnRydWUsIldpZHRoIjoxOC4wLCJIZWlnaHQiOjIwLjAsIkJvcmRlclN0eWxlIjp7IiRpZCI6IjIxNiIsIkxpbmVDb2xvciI6eyIkcmVmIjoiOTgifSwiTGluZVdlaWdodCI6MC4wLCJMaW5lVHlwZSI6MCwiUGFyZW50U3R5bGUiOm51bGx9LCJQYXJlbnRTdHlsZSI6bnVsbH0sIlRpdGxlU3R5bGUiOnsiJGlkIjoiMjE3IiwiRm9udFNldHRpbmdzIjp7IiRpZCI6IjIxOCIsIkZvbnRTaXplIjoxNCwiRm9udE5hbWUiOiJDYWxpYnJpIiwiSXNCb2xkIjp0cnVlLCJJc0l0YWxpYyI6ZmFsc2UsIklzVW5kZXJsaW5lZCI6ZmFsc2UsIlBhcmVudFN0eWxlIjpudWxsfSwiQXV0b1NpemUiOjAsIkZvcmVncm91bmQiOnsiJGlkIjoiMjE5IiwiQ29sb3IiOnsiJGlkIjoiMjIw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DQifSwiUGFkZGluZyI6eyIkcmVmIjoiMTA1In0sIkJhY2tncm91bmQiOnsiJGlkIjoiMjIxIiwiQ29sb3IiOnsiJGlkIjoiMjIyIiwiQSI6MCwiUiI6MjU1LCJHIjoyNTUsIkIiOjI1NX19LCJJc1Zpc2libGUiOnRydWUsIldpZHRoIjowLjAsIkhlaWdodCI6MC4wLCJCb3JkZXJTdHlsZSI6eyIkaWQiOiIyMjMiLCJMaW5lQ29sb3IiOm51bGwsIkxpbmVXZWlnaHQiOjAuMCwiTGluZVR5cGUiOjAsIlBhcmVudFN0eWxlIjpudWxsfSwiUGFyZW50U3R5bGUiOm51bGx9LCJEYXRlU3R5bGUiOnsiJGlkIjoiMjI0IiwiRm9udFNldHRpbmdzIjp7IiRpZCI6IjIyNSIsIkZvbnRTaXplIjoxMCwiRm9udE5hbWUiOiJDYWxpYnJpIiwiSXNCb2xkIjpmYWxzZSwiSXNJdGFsaWMiOmZhbHNlLCJJc1VuZGVybGluZWQiOmZhbHNlLCJQYXJlbnRTdHlsZSI6bnVsbH0sIkF1dG9TaXplIjowLCJGb3JlZ3JvdW5kIjp7IiRpZCI6IjIyNiIsIkNvbG9yIjp7IiRpZCI6IjIyNyIsIkEiOjI1NSwiUiI6OTEsIkciOjE1NSwiQiI6MjEzfX0sIk1heFdpZHRoIjoyMDAuMCwiTWF4SGVpZ2h0IjoiSW5maW5pdHkiLCJTbWFydEZvcmVncm91bmRJc0FjdGl2ZSI6ZmFsc2UsIkhvcml6b250YWxBbGlnbm1lbnQiOjEsIlZlcnRpY2FsQWxpZ25tZW50IjowLCJTbWFydEZvcmVncm91bmQiOm51bGwsIkJhY2tncm91bmRGaWxsVHlwZSI6MCwiTWFyZ2luIjp7IiRyZWYiOiIxMTEifSwiUGFkZGluZyI6eyIkcmVmIjoiMTEyIn0sIkJhY2tncm91bmQiOnsiJGlkIjoiMjI4IiwiQ29sb3IiOnsiJGlkIjoiMjI5IiwiQSI6MCwiUiI6MjU1LCJHIjoyNTUsIkIiOjI1NX19LCJJc1Zpc2libGUiOnRydWUsIldpZHRoIjowLjAsIkhlaWdodCI6MC4wLCJCb3JkZXJTdHlsZSI6eyIkaWQiOiIyMzAiLCJMaW5lQ29sb3IiOm51bGwsIkxpbmVXZWlnaHQiOjAuMCwiTGluZVR5cGUiOjAsIlBhcmVudFN0eWxlIjpudWxsfSwiUGFyZW50U3R5bGUiOm51bGx9LCJEYXRlRm9ybWF0Ijp7IiRpZCI6IjI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IiLCJGb3JtYXQiOjAsIklzVmlzaWJsZSI6ZmFsc2UsIkxhc3RLbm93blZpc2liaWxpdHlTdGF0ZSI6ZmFsc2V9LCJJc1Zpc2libGUiOnRydWUsIlBhcmVudFN0eWxlIjpudWxsfSwiSW5kZXgiOjUsIlBlcmNlbnRhZ2VDb21wbGV0ZSI6bnVsbCwiUG9zaXRpb24iOnsiUmF0aW8iOjAuMCwiSXNDdXN0b20iOmZhbHNlfSwiRGF0ZUZvcm1hdCI6eyIkcmVmIjoiMjMxIn0sIldlZWtOdW1iZXJpbmciOnsiJGlkIjoiMjMzIiwiRm9ybWF0IjowLCJJc1Zpc2libGUiOmZhbHNlLCJMYXN0S25vd25WaXNpYmlsaXR5U3RhdGUiOmZhbHNlfSwiUmVsYXRlZFRhc2tJZCI6IjAwMDAwMDAwLTAwMDAtMDAwMC0wMDAwLTAwMDAwMDAwMDAwMCIsIklkIjoiMGNkNzA1N2MtZmQzMS00NTMzLTkyY2ItMzVkZjQyOWY1NjRmIiwiSW1wb3J0SWQiOiIiLCJUaXRsZSI6IldQMiIsIk5vdGUiOm51bGwsIkh5cGVybGluayI6eyIkaWQiOiIyMzQiLCJBZGRyZXNzIjoiIiwiU3ViQWRkcmVzcyI6IiJ9LCJJc0NoYW5nZWQiOmZhbHNlLCJJc05ldyI6ZmFsc2V9LHsiJGlkIjoiMjM1IiwiRGF0ZSI6IjIwMjYtMDUtMDFUMjM6NTk6MDAiLCJTdHlsZSI6eyIkaWQiOiIyMzYiLCJTaGFwZSI6MTMsIkNvbm5lY3Rvck1hcmdpbiI6eyIkaWQiOiIyMzciLCJUb3AiOjAuMCwiTGVmdCI6Mi4wLCJSaWdodCI6Mi4wLCJCb3R0b20iOjAuMH0sIkNvbm5lY3RvclN0eWxlIjp7IiRpZCI6IjIzOCIsIkxpbmVDb2xvciI6eyIkcmVmIjoiODkifSwiTGluZVdlaWdodCI6MC44LCJMaW5lVHlwZSI6MCwiUGFyZW50U3R5bGUiOm51bGx9LCJJc0JlbG93VGltZWJhbmQiOmZhbHNlLCJQb3NpdGlvbk9uVGFzayI6MCwiSGlkZURhdGUiOmZhbHNlLCJTaGFwZVNpemUiOjEsIlNwYWNpbmciOjEuMCwiUGFkZGluZyI6eyIkcmVmIjoiOTEifSwiU2hhcGVTdHlsZSI6eyIkaWQiOiIyMzkiLCJNYXJnaW4iOnsiJHJlZiI6IjkzIn0sIlBhZGRpbmciOnsiJHJlZiI6Ijk0In0sIkJhY2tncm91bmQiOnsiJGlkIjoiMjQwIiwiQ29sb3IiOnsiJGlkIjoiMjQxIiwiQSI6MjU1LCJSIjoxNzgsIkciOjE0LCJCIjoxOH19LCJJc1Zpc2libGUiOnRydWUsIldpZHRoIjoxOC4wLCJIZWlnaHQiOjIwLjAsIkJvcmRlclN0eWxlIjp7IiRpZCI6IjI0MiIsIkxpbmVDb2xvciI6eyIkcmVmIjoiOTgifSwiTGluZVdlaWdodCI6MC4wLCJMaW5lVHlwZSI6MCwiUGFyZW50U3R5bGUiOm51bGx9LCJQYXJlbnRTdHlsZSI6bnVsbH0sIlRpdGxlU3R5bGUiOnsiJGlkIjoiMjQzIiwiRm9udFNldHRpbmdzIjp7IiRpZCI6IjI0NCIsIkZvbnRTaXplIjoxNCwiRm9udE5hbWUiOiJDYWxpYnJpIiwiSXNCb2xkIjp0cnVlLCJJc0l0YWxpYyI6ZmFsc2UsIklzVW5kZXJsaW5lZCI6ZmFsc2UsIlBhcmVudFN0eWxlIjpudWxsfSwiQXV0b1NpemUiOjAsIkZvcmVncm91bmQiOnsiJGlkIjoiMjQ1IiwiQ29sb3IiOnsiJGlkIjoiMjQ2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DQifSwiUGFkZGluZyI6eyIkcmVmIjoiMTA1In0sIkJhY2tncm91bmQiOnsiJGlkIjoiMjQ3IiwiQ29sb3IiOnsiJGlkIjoiMjQ4IiwiQSI6MCwiUiI6MjU1LCJHIjoyNTUsIkIiOjI1NX19LCJJc1Zpc2libGUiOnRydWUsIldpZHRoIjowLjAsIkhlaWdodCI6MC4wLCJCb3JkZXJTdHlsZSI6eyIkaWQiOiIyNDkiLCJMaW5lQ29sb3IiOm51bGwsIkxpbmVXZWlnaHQiOjAuMCwiTGluZVR5cGUiOjAsIlBhcmVudFN0eWxlIjpudWxsfSwiUGFyZW50U3R5bGUiOm51bGx9LCJEYXRlU3R5bGUiOnsiJGlkIjoiMjUwIiwiRm9udFNldHRpbmdzIjp7IiRpZCI6IjI1MSIsIkZvbnRTaXplIjoxMCwiRm9udE5hbWUiOiJDYWxpYnJpIiwiSXNCb2xkIjpmYWxzZSwiSXNJdGFsaWMiOmZhbHNlLCJJc1VuZGVybGluZWQiOmZhbHNlLCJQYXJlbnRTdHlsZSI6bnVsbH0sIkF1dG9TaXplIjowLCJGb3JlZ3JvdW5kIjp7IiRpZCI6IjI1MiIsIkNvbG9yIjp7IiRpZCI6IjI1MyIsIkEiOjI1NSwiUiI6OTEsIkciOjE1NSwiQiI6MjEzfX0sIk1heFdpZHRoIjoyMDAuMCwiTWF4SGVpZ2h0IjoiSW5maW5pdHkiLCJTbWFydEZvcmVncm91bmRJc0FjdGl2ZSI6ZmFsc2UsIkhvcml6b250YWxBbGlnbm1lbnQiOjEsIlZlcnRpY2FsQWxpZ25tZW50IjowLCJTbWFydEZvcmVncm91bmQiOm51bGwsIkJhY2tncm91bmRGaWxsVHlwZSI6MCwiTWFyZ2luIjp7IiRyZWYiOiIxMTEifSwiUGFkZGluZyI6eyIkcmVmIjoiMTEyIn0sIkJhY2tncm91bmQiOnsiJGlkIjoiMjU0IiwiQ29sb3IiOnsiJGlkIjoiMjU1IiwiQSI6MCwiUiI6MjU1LCJHIjoyNTUsIkIiOjI1NX19LCJJc1Zpc2libGUiOnRydWUsIldpZHRoIjowLjAsIkhlaWdodCI6MC4wLCJCb3JkZXJTdHlsZSI6eyIkaWQiOiIyNTYiLCJMaW5lQ29sb3IiOm51bGwsIkxpbmVXZWlnaHQiOjAuMCwiTGluZVR5cGUiOjAsIlBhcmVudFN0eWxlIjpudWxsfSwiUGFyZW50U3R5bGUiOm51bGx9LCJEYXRlRm9ybWF0Ijp7IiRpZCI6Ij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TgiLCJGb3JtYXQiOjAsIklzVmlzaWJsZSI6ZmFsc2UsIkxhc3RLbm93blZpc2liaWxpdHlTdGF0ZSI6ZmFsc2V9LCJJc1Zpc2libGUiOnRydWUsIlBhcmVudFN0eWxlIjpudWxsfSwiSW5kZXgiOjcsIlBlcmNlbnRhZ2VDb21wbGV0ZSI6bnVsbCwiUG9zaXRpb24iOnsiUmF0aW8iOjAuMCwiSXNDdXN0b20iOmZhbHNlfSwiRGF0ZUZvcm1hdCI6eyIkcmVmIjoiMjU3In0sIldlZWtOdW1iZXJpbmciOnsiJGlkIjoiMjU5IiwiRm9ybWF0IjowLCJJc1Zpc2libGUiOmZhbHNlLCJMYXN0S25vd25WaXNpYmlsaXR5U3RhdGUiOmZhbHNlfSwiUmVsYXRlZFRhc2tJZCI6IjAwMDAwMDAwLTAwMDAtMDAwMC0wMDAwLTAwMDAwMDAwMDAwMCIsIklkIjoiNjkxOTE4ODUtODVlZC00NGQ3LWI5ZGMtMTY5ZmFhNGQzZjcxIiwiSW1wb3J0SWQiOiIiLCJUaXRsZSI6IldQMyIsIk5vdGUiOm51bGwsIkh5cGVybGluayI6eyIkaWQiOiIyNjAiLCJBZGRyZXNzIjoiIiwiU3ViQWRkcmVzcyI6IiJ9LCJJc0NoYW5nZWQiOmZhbHNlLCJJc05ldyI6ZmFsc2V9XSwiVGFza3MiOlt7IiRpZCI6IjI2MSIsIkdyb3VwTmFtZSI6bnVsbCwiU3RhcnREYXRlIjoiMjAyMi0wNS0xNVQwMDowMDowMFoiLCJFbmREYXRlIjoiMjAyMi0xMi0zMVQyMzo1OTowMFoiLCJQZXJjZW50YWdlQ29tcGxldGUiOm51bGwsIlN0eWxlIjp7IiRpZCI6IjI2MiIsIiR0eXBlIjoiTkxSRS5Db21tb24uRG9tLlN0eWxlcy5FeHBsaWNpdFNldGFibGVUYXNrU3R5bGUsIE5MUkUuQ29tbW9uIiwiU2hhcGUiOjAsIlNoYXBlVGhpY2tuZXNzIjoxLCJEdXJhdGlvbkZvcm1hdCI6MCwiSW5jbHVkZU5vbldvcmtpbmdEYXlzSW5EdXJhdGlvbiI6ZmFsc2UsIlBlcmNlbnRhZ2VDb21wbGV0ZVN0eWxlIjp7IiRpZCI6IjI2MyIsIkZvbnRTZXR0aW5ncyI6eyIkaWQiOiIyNjQiLCJGb250U2l6ZSI6MTAsIkZvbnROYW1lIjoiQ2FsaWJyaSIsIklzQm9sZCI6ZmFsc2UsIklzSXRhbGljIjpmYWxzZSwiSXNVbmRlcmxpbmVkIjpmYWxzZSwiUGFyZW50U3R5bGUiOm51bGx9LCJBdXRvU2l6ZSI6MCwiRm9yZWdyb3VuZCI6eyIkaWQiOiIyNjUiLCJDb2xvciI6eyIkaWQiOiIyNj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aWQiOiIyNzAiLCJBIjo4OSwiUiI6MCwiRyI6MCwiQiI6MH19LCJJc1Zpc2libGUiOnRydWUsIldpZHRoIjowLjAsIkhlaWdodCI6MC4wLCJCb3JkZXJTdHlsZSI6eyIkaWQiOiIyNzEiLCJMaW5lQ29sb3IiOm51bGwsIkxpbmVXZWlnaHQiOjAuMCwiTGluZVR5cGUiOjAsIlBhcmVudFN0eWxlIjpudWxsfSwiUGFyZW50U3R5bGUiOm51bGx9LCJEdXJhdGlvblN0eWxlIjp7IiRpZCI6IjI3MiIsIkZvbnRTZXR0aW5ncyI6eyIkaWQiOiIyNzMiLCJGb250U2l6ZSI6MTAsIkZvbnROYW1lIjoiQ2FsaWJyaSIsIklzQm9sZCI6ZmFsc2UsIklzSXRhbGljIjpmYWxzZSwiSXNVbmRlcmxpbmVkIjpmYWxzZSwiUGFyZW50U3R5bGUiOm51bGx9LCJBdXRvU2l6ZSI6MCwiRm9yZWdyb3VuZCI6eyIkaWQiOiIyNzQiLCJDb2xvciI6eyIkaWQiOiIyN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zYiLCJUb3AiOjAuMCwiTGVmdCI6MC4wLCJSaWdodCI6MC4wLCJCb3R0b20iOjAuMH0sIlBhZGRpbmciOnsiJGlkIjoiMjc3IiwiVG9wIjowLjAsIkxlZnQiOjAuMCwiUmlnaHQiOjAuMCwiQm90dG9tIjowLjB9LCJCYWNrZ3JvdW5kIjp7IiRpZCI6IjI3OCIsIkNvbG9yIjp7IiRpZCI6IjI3OSIsIkEiOjg5LCJSIjowLCJHIjowLCJCIjowfX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GlkIjoiMjgyIiwiJHR5cGUiOiJOTFJFLkNvbW1vbi5Eb20uU29saWRDb2xvckJydXNoLCBOTFJFLkNvbW1vbiIsIkNvbG9yIjp7IiRpZCI6IjI4MyIsIkEiOjI1NSwiUiI6MjA0LCJHIjoyMDQsIkIiOjIwNH19LCJMaW5lV2VpZ2h0IjoxLjAsIkxpbmVUeXBlIjowLCJQYXJlbnRTdHlsZSI6bnVsbH0sIlZlcnRpY2FsQ29ubmVjdG9yU3R5bGUiOnsiJGlkIjoiMjg0IiwiTGluZUNvbG9yIjp7IiRpZCI6IjI4NSIsIiR0eXBlIjoiTkxSRS5Db21tb24uRG9tLlNvbGlkQ29sb3JCcnVzaCwgTkxSRS5Db21tb24iLCJDb2xvciI6eyIkaWQiOiIyODY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0cnVlLCJQZXJjZW50YWdlQ29tcGxldGVTaGFwZU9wYWNpdHkiOjM1LCJTaGFwZVN0eWxlIjp7IiRpZCI6IjI4NyIsIk1hcmdpbiI6eyIkaWQiOiIyODgiLCJUb3AiOjAuMCwiTGVmdCI6NC4wLCJSaWdodCI6NC4wLCJCb3R0b20iOjAuMH0sIlBhZGRpbmciOnsiJGlkIjoiMjg5IiwiVG9wIjowLjAsIkxlZnQiOjAuMCwiUmlnaHQiOjAuMCwiQm90dG9tIjowLjB9LCJCYWNrZ3JvdW5kIjp7IiRpZCI6IjI5MCIsIkNvbG9yIjp7IiRpZCI6IjI5MSIsIkEiOjI1NSwiUiI6MTY1LCJHIjoxNjUsIkIiOjE2NX19LCJJc1Zpc2libGUiOnRydWUsIldpZHRoIjowLjAsIkhlaWdodCI6MTYuMCwiQm9yZGVyU3R5bGUiOnsiJGlkIjoiMjkyIiwiTGluZUNvbG9yIjp7IiRpZCI6IjI5MyIsIiR0eXBlIjoiTkxSRS5Db21tb24uRG9tLlNvbGlkQ29sb3JCcnVzaCwgTkxSRS5Db21tb24iLCJDb2xvciI6eyIkaWQiOiIyOTQiLCJBIjoyNTUsIlIiOjI1NSwiRyI6MCwiQiI6MH19LCJMaW5lV2VpZ2h0IjowLjAsIkxpbmVUeXBlIjowLCJQYXJlbnRTdHlsZSI6bnVsbH0sIlBhcmVudFN0eWxlIjpudWxsfSwiVGl0bGVTdHlsZSI6eyIkaWQiOiIyOTUiLCJGb250U2V0dGluZ3MiOnsiJGlkIjoiMjk2IiwiRm9udFNpemUiOjE0LCJGb250TmFtZSI6IkNhbGlicmkiLCJJc0JvbGQiOnRydWUsIklzSXRhbGljIjpmYWxzZSwiSXNVbmRlcmxpbmVkIjpmYWxzZSwiUGFyZW50U3R5bGUiOm51bGx9LCJBdXRvU2l6ZSI6MCwiRm9yZWdyb3VuZCI6eyIkaWQiOiIyOTciLCJDb2xvciI6eyIkaWQiOiIyOTgiLCJBIjoyNTUsIlIiOjExNSwiRyI6MTE1LCJCIjoxMTV9fSwiTWF4V2lkdGgiOjcyMC4wLCJNYXhIZWlnaHQiOiJJbmZpbml0eSIsIlNtYXJ0Rm9yZWdyb3VuZElzQWN0aXZlIjpmYWxzZSwiSG9yaXpvbnRhbEFsaWdubWVudCI6MiwiVmVydGljYWxBbGlnbm1lbnQiOjAsIlNtYXJ0Rm9yZWdyb3VuZCI6bnVsbCwiQmFja2dyb3VuZEZpbGxUeXBlIjowLCJNYXJnaW4iOnsiJGlkIjoiMjk5IiwiVG9wIjowLjAsIkxlZnQiOjAuMCwiUmlnaHQiOjAuMCwiQm90dG9tIjowLjB9LCJQYWRkaW5nIjp7IiRpZCI6IjMwMCIsIlRvcCI6MC4wLCJMZWZ0IjowLjAsIlJpZ2h0IjowLjAsIkJvdHRvbSI6MC4wfSwiQmFja2dyb3VuZCI6eyIkaWQiOiIzMDEiLCJDb2xvciI6eyIkaWQiOiIzMDIiLCJBIjowLCJSIjoyNTUsIkciOjI1NSwiQiI6MjU1fX0sIklzVmlzaWJsZSI6dHJ1ZSwiV2lkdGgiOjAuMCwiSGVpZ2h0IjowLjAsIkJvcmRlclN0eWxlIjp7IiRpZCI6IjMwMyIsIkxpbmVDb2xvciI6bnVsbCwiTGluZVdlaWdodCI6MC4wLCJMaW5lVHlwZSI6MCwiUGFyZW50U3R5bGUiOm51bGx9LCJQYXJlbnRTdHlsZSI6bnVsbH0sIkRhdGVTdHlsZSI6eyIkaWQiOiIzMDQiLCJGb250U2V0dGluZ3MiOnsiJGlkIjoiMzA1IiwiRm9udFNpemUiOjEwLCJGb250TmFtZSI6IkNhbGlicmkiLCJJc0JvbGQiOmZhbHNlLCJJc0l0YWxpYyI6ZmFsc2UsIklzVW5kZXJsaW5lZCI6ZmFsc2UsIlBhcmVudFN0eWxlIjpudWxsfSwiQXV0b1NpemUiOjAsIkZvcmVncm91bmQiOnsiJGlkIjoiMzA2IiwiQ29sb3IiOnsiJGlkIjoiMzA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DgiLCJUb3AiOjAuMCwiTGVmdCI6MC4wLCJSaWdodCI6MC4wLCJCb3R0b20iOjAuMH0sIlBhZGRpbmciOnsiJGlkIjoiMzA5IiwiVG9wIjowLjAsIkxlZnQiOjAuMCwiUmlnaHQiOjAuMCwiQm90dG9tIjowLjB9LCJCYWNrZ3JvdW5kIjp7IiRpZCI6IjMxMCIsIkNvbG9yIjp7IiRpZCI6IjMxMSIsIkEiOjAsIlIiOjI1NSwiRyI6MjU1LCJCIjoyNTV9fSwiSXNWaXNpYmxlIjp0cnVlLCJXaWR0aCI6MC4wLCJIZWlnaHQiOjAuMCwiQm9yZGVyU3R5bGUiOnsiJGlkIjoiMzEyIiwiTGluZUNvbG9yIjpudWxsLCJMaW5lV2VpZ2h0IjowLjAsIkxpbmVUeXBlIjowLCJQYXJlbnRTdHlsZSI6bnVsbH0sIlBhcmVudFN0eWxlIjpudWxsfSwiRGF0ZUZvcm1hdCI6eyIkaWQiOiIzM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E0IiwiRm9ybWF0IjowLCJJc1Zpc2libGUiOmZhbHNlLCJMYXN0S25vd25WaXNpYmlsaXR5U3RhdGUiOmZhbHNlfSwiSXNWaXNpYmxlIjp0cnVlLCJQYXJlbnRTdHlsZSI6bnVsbCwiX2V4cGxpY2l0bHlTZXQiOnsiJGlkIjoiMzE1IiwiU2hhcGVTdHlsZSI6ZmFsc2UsIlRpdGxlU3R5bGUiOmZhbHNlLCJEYXRlU3R5bGUiOmZhbHNlLCJIb3Jpem9udGFsQ29ubmVjdG9yU3R5bGUiOmZhbHNlLCJWZXJ0aWNhbENvbm5lY3RvclN0eWxlIjpmYWxzZSwiUGVyY2VudGFnZUNvbXBsZXRlU2hhcGVPcGFjaXR5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HVyYXRpb25Gb3JtYXQiOmZhbHNlLCJEYXRlRm9ybWF0IjpmYWxzZSwiSXNWaXNpYmxlIjpmYWxzZSwiV2Vla051bWJlcmluZyI6ZmFsc2V9fSwiSW5kZXgiOjAsIlNtYXJ0RHVyYXRpb25BY3RpdmF0ZWQiOmZhbHNlLCJEYXRlRm9ybWF0Ijp7IiRyZWYiOiIzMTMifSwiV2Vla051bWJlcmluZyI6eyIkaWQiOiIzMTYiLCJGb3JtYXQiOjAsIklzVmlzaWJsZSI6ZmFsc2UsIkxhc3RLbm93blZpc2liaWxpdHlTdGF0ZSI6ZmFsc2V9LCJJZCI6ImUzZGU3MjAxLWE4ZjAtNDEyNS1hZGE3LTY1YjlhMTIyOWQ4NiIsIkltcG9ydElkIjpudWxsLCJUaXRsZSI6IkVDKyBwcmVwYXJhdGlvbiBXUDEiLCJOb3RlIjpudWxsLCJIeXBlcmxpbmsiOnsiJGlkIjoiMzE3IiwiQWRkcmVzcyI6IiIsIlN1YkFkZHJlc3MiOiIifSwiSXNDaGFuZ2VkIjpmYWxzZSwiSXNOZXciOmZhbHNlfSx7IiRpZCI6IjMxOCIsIkdyb3VwTmFtZSI6bnVsbCwiU3RhcnREYXRlIjoiMjAyMy0wMi0wMVQwMDowMDowMFoiLCJFbmREYXRlIjoiMjAyMy0wOC0zMFQyMzo1OTowMFoiLCJQZXJjZW50YWdlQ29tcGxldGUiOm51bGwsIlN0eWxlIjp7IiRpZCI6IjMxOSIsIiR0eXBlIjoiTkxSRS5Db21tb24uRG9tLlN0eWxlcy5FeHBsaWNpdFNldGFibGVUYXNrU3R5bGUsIE5MUkUuQ29tbW9uIiwiU2hhcGUiOjAsIlNoYXBlVGhpY2tuZXNzIjoxLCJEdXJhdGlvbkZvcm1hdCI6MCwiSW5jbHVkZU5vbldvcmtpbmdEYXlzSW5EdXJhdGlvbiI6ZmFsc2UsIlBlcmNlbnRhZ2VDb21wbGV0ZVN0eWxlIjp7IiRpZCI6IjMyMCIsIkZvbnRTZXR0aW5ncyI6eyIkaWQiOiIzMjEiLCJGb250U2l6ZSI6MTAsIkZvbnROYW1lIjoiQ2FsaWJyaSIsIklzQm9sZCI6ZmFsc2UsIklzSXRhbGljIjpmYWxzZSwiSXNVbmRlcmxpbmVkIjpmYWxzZSwiUGFyZW50U3R5bGUiOm51bGx9LCJBdXRvU2l6ZSI6MCwiRm9yZWdyb3VuZCI6eyIkaWQiOiIzMjIiLCJDb2xvciI6eyIkaWQiOiIzMjM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HJlZiI6IjEyMSJ9LCJQYWRkaW5nIjp7IiRyZWYiOiIxMjIifSwiQmFja2dyb3VuZCI6eyIkaWQiOiIzMjQiLCJDb2xvciI6eyIkaWQiOiIzMjUiLCJBIjo4OSwiUiI6MCwiRyI6MCwiQiI6MH19LCJJc1Zpc2libGUiOnRydWUsIldpZHRoIjowLjAsIkhlaWdodCI6MC4wLCJCb3JkZXJTdHlsZSI6eyIkaWQiOiIzMjYiLCJMaW5lQ29sb3IiOm51bGwsIkxpbmVXZWlnaHQiOjAuMCwiTGluZVR5cGUiOjAsIlBhcmVudFN0eWxlIjpudWxsfSwiUGFyZW50U3R5bGUiOm51bGx9LCJEdXJhdGlvblN0eWxlIjp7IiRpZCI6IjMyNyIsIkZvbnRTZXR0aW5ncyI6eyIkaWQiOiIzMjgiLCJGb250U2l6ZSI6MTAsIkZvbnROYW1lIjoiQ2FsaWJyaSIsIklzQm9sZCI6ZmFsc2UsIklzSXRhbGljIjpmYWxzZSwiSXNVbmRlcmxpbmVkIjpmYWxzZSwiUGFyZW50U3R5bGUiOm51bGx9LCJBdXRvU2l6ZSI6MCwiRm9yZWdyb3VuZCI6eyIkcmVmIjoiMTI2In0sIk1heFdpZHRoIjoyMD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nsiJHJlZiI6IjEzMCJ9LCJJc1Zpc2libGUiOnRydWUsIldpZHRoIjowLjAsIkhlaWdodCI6MC4wLCJCb3JkZXJTdHlsZSI6eyIkaWQiOiIzMjkiLCJMaW5lQ29sb3IiOm51bGwsIkxpbmVXZWlnaHQiOjAuMCwiTGluZVR5cGUiOjAsIlBhcmVudFN0eWxlIjpudWxsfSwiUGFyZW50U3R5bGUiOm51bGx9LCJIb3Jpem9udGFsQ29ubmVjdG9yU3R5bGUiOnsiJGlkIjoiMzMwIiwiTGluZUNvbG9yIjp7IiRyZWYiOiIxMzIifSwiTGluZVdlaWdodCI6MS4wLCJMaW5lVHlwZSI6MCwiUGFyZW50U3R5bGUiOm51bGx9LCJWZXJ0aWNhbENvbm5lY3RvclN0eWxlIjp7IiRpZCI6IjMzMSIsIkxpbmVDb2xvciI6eyIkcmVmIjoiMTM1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dHJ1ZSwiUGVyY2VudGFnZUNvbXBsZXRlU2hhcGVPcGFjaXR5IjozNSwiU2hhcGVTdHlsZSI6eyIkaWQiOiIzMzIiLCJNYXJnaW4iOnsiJHJlZiI6IjEzOCJ9LCJQYWRkaW5nIjp7IiRyZWYiOiIxMzkifSwiQmFja2dyb3VuZCI6eyIkaWQiOiIzMzMiLCJDb2xvciI6eyIkaWQiOiIzMzQiLCJBIjoyNTUsIlIiOjExNSwiRyI6MTE1LCJCIjoxMTV9fSwiSXNWaXNpYmxlIjp0cnVlLCJXaWR0aCI6MC4wLCJIZWlnaHQiOjE2LjAsIkJvcmRlclN0eWxlIjp7IiRpZCI6IjMzNSIsIkxpbmVDb2xvciI6eyIkaWQiOiIzMzYiLCIkdHlwZSI6Ik5MUkUuQ29tbW9uLkRvbS5Tb2xpZENvbG9yQnJ1c2gsIE5MUkUuQ29tbW9uIiwiQ29sb3IiOnsiJGlkIjoiMzM3IiwiQSI6MjU1LCJSIjoyNTUsIkciOjAsIkIiOjB9fSwiTGluZVdlaWdodCI6MC4wLCJMaW5lVHlwZSI6MCwiUGFyZW50U3R5bGUiOm51bGx9LCJQYXJlbnRTdHlsZSI6bnVsbH0sIlRpdGxlU3R5bGUiOnsiJGlkIjoiMzM4IiwiRm9udFNldHRpbmdzIjp7IiRpZCI6IjMzOSIsIkZvbnRTaXplIjoxNCwiRm9udE5hbWUiOiJDYWxpYnJpIiwiSXNCb2xkIjp0cnVlLCJJc0l0YWxpYyI6ZmFsc2UsIklzVW5kZXJsaW5lZCI6ZmFsc2UsIlBhcmVudFN0eWxlIjpudWxsfSwiQXV0b1NpemUiOjAsIkZvcmVncm91bmQiOnsiJGlkIjoiMzQwIiwiQ29sb3IiOnsiJGlkIjoiMzQxIiwiQSI6MjU1LCJSIjoxMTUsIkciOjExNSwiQiI6MTE1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MzQyIiwiQ29sb3IiOnsiJGlkIjoiMzQzIiwiQSI6MCwiUiI6MjU1LCJHIjoyNTUsIkIiOjI1NX19LCJJc1Zpc2libGUiOnRydWUsIldpZHRoIjowLjAsIkhlaWdodCI6MC4wLCJCb3JkZXJTdHlsZSI6eyIkaWQiOiIzNDQiLCJMaW5lQ29sb3IiOm51bGwsIkxpbmVXZWlnaHQiOjAuMCwiTGluZVR5cGUiOjAsIlBhcmVudFN0eWxlIjpudWxsfSwiUGFyZW50U3R5bGUiOm51bGx9LCJEYXRlU3R5bGUiOnsiJGlkIjoiMzQ1IiwiRm9udFNldHRpbmdzIjp7IiRpZCI6IjM0NiIsIkZvbnRTaXplIjoxMCwiRm9udE5hbWUiOiJDYWxpYnJpIiwiSXNCb2xkIjpmYWxzZSwiSXNJdGFsaWMiOmZhbHNlLCJJc1VuZGVybGluZWQiOmZhbHNlLCJQYXJlbnRTdHlsZSI6bnVsbH0sIkF1dG9TaXplIjowLCJGb3JlZ3JvdW5kIjp7IiRpZCI6IjM0NyIsIkNvbG9yIjp7IiRpZCI6IjM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zNDkiLCJDb2xvciI6eyIkaWQiOiIzNTAiLCJBIjowLCJSIjoyNTUsIkciOjI1NSwiQiI6MjU1fX0sIklzVmlzaWJsZSI6dHJ1ZSwiV2lkdGgiOjAuMCwiSGVpZ2h0IjowLjAsIkJvcmRlclN0eWxlIjp7IiRpZCI6IjM1MSIsIkxpbmVDb2xvciI6bnVsbCwiTGluZVdlaWdodCI6MC4wLCJMaW5lVHlwZSI6MCwiUGFyZW50U3R5bGUiOm51bGx9LCJQYXJlbnRTdHlsZSI6bnVsbH0sIkRhdGVGb3JtYXQiOnsiJGlkIjoiMzU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MyIsIkZvcm1hdCI6MCwiSXNWaXNpYmxlIjpmYWxzZSwiTGFzdEtub3duVmlzaWJpbGl0eVN0YXRlIjpmYWxzZX0sIklzVmlzaWJsZSI6dHJ1ZSwiUGFyZW50U3R5bGUiOm51bGwsIl9leHBsaWNpdGx5U2V0Ijp7IiRpZCI6IjM1NCIsIlNoYXBlU3R5bGUiOmZhbHNlLCJUaXRsZVN0eWxlIjpmYWxzZSwiRGF0ZVN0eWxlIjpmYWxzZSwiSG9yaXpvbnRhbENvbm5lY3RvclN0eWxlIjpmYWxzZSwiVmVydGljYWxDb25uZWN0b3JTdHlsZSI6ZmFsc2UsIlBlcmNlbnRhZ2VDb21wbGV0ZVNoYXBlT3BhY2l0e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1cmF0aW9uRm9ybWF0IjpmYWxzZSwiRGF0ZUZvcm1hdCI6ZmFsc2UsIklzVmlzaWJsZSI6ZmFsc2UsIldlZWtOdW1iZXJpbmciOmZhbHNlfX0sIkluZGV4IjoxLCJTbWFydER1cmF0aW9uQWN0aXZhdGVkIjpmYWxzZSwiRGF0ZUZvcm1hdCI6eyIkcmVmIjoiMzUyIn0sIldlZWtOdW1iZXJpbmciOnsiJGlkIjoiMzU1IiwiRm9ybWF0IjowLCJJc1Zpc2libGUiOmZhbHNlLCJMYXN0S25vd25WaXNpYmlsaXR5U3RhdGUiOmZhbHNlfSwiSWQiOiIwZmI0OTUxOS1hZTUxLTRkODAtOTkxMy1kMDlmNGY1MjRjNzQiLCJJbXBvcnRJZCI6bnVsbCwiVGl0bGUiOiJkYXRhIGNvbGxlY3Rpb24gV1AxICIsIk5vdGUiOm51bGwsIkh5cGVybGluayI6eyIkaWQiOiIzNTYiLCJBZGRyZXNzIjoiIiwiU3ViQWRkcmVzcyI6IiJ9LCJJc0NoYW5nZWQiOmZhbHNlLCJJc05ldyI6ZmFsc2V9LHsiJGlkIjoiMzU3IiwiR3JvdXBOYW1lIjpudWxsLCJTdGFydERhdGUiOiIyMDIyLTExLTAxVDIzOjU5OjAwWiIsIkVuZERhdGUiOiIyMDIzLTA2LTAxVDIzOjU5OjAwWiIsIlBlcmNlbnRhZ2VDb21wbGV0ZSI6bnVsbCwiU3R5bGUiOnsiJGlkIjoiMzU4IiwiJHR5cGUiOiJOTFJFLkNvbW1vbi5Eb20uU3R5bGVzLkV4cGxpY2l0U2V0YWJsZVRhc2tTdHlsZSwgTkxSRS5Db21tb24iLCJTaGFwZSI6MCwiU2hhcGVUaGlja25lc3MiOjEsIkR1cmF0aW9uRm9ybWF0IjowLCJJbmNsdWRlTm9uV29ya2luZ0RheXNJbkR1cmF0aW9uIjpmYWxzZSwiUGVyY2VudGFnZUNvbXBsZXRlU3R5bGUiOnsiJGlkIjoiMzU5IiwiRm9udFNldHRpbmdzIjp7IiRpZCI6IjM2MCIsIkZvbnRTaXplIjoxMCwiRm9udE5hbWUiOiJDYWxpYnJpIiwiSXNCb2xkIjpmYWxzZSwiSXNJdGFsaWMiOmZhbHNlLCJJc1VuZGVybGluZWQiOmZhbHNlLCJQYXJlbnRTdHlsZSI6bnVsbH0sIkF1dG9TaXplIjowLCJGb3JlZ3JvdW5kIjp7IiRpZCI6IjM2MSIsIkNvbG9yIjp7IiRpZCI6IjM2M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MTIxIn0sIlBhZGRpbmciOnsiJHJlZiI6IjEyMiJ9LCJCYWNrZ3JvdW5kIjp7IiRpZCI6IjM2MyIsIkNvbG9yIjp7IiRpZCI6IjM2NCIsIkEiOjg5LCJSIjowLCJHIjowLCJCIjowfX0sIklzVmlzaWJsZSI6dHJ1ZSwiV2lkdGgiOjAuMCwiSGVpZ2h0IjowLjAsIkJvcmRlclN0eWxlIjp7IiRpZCI6IjM2NSIsIkxpbmVDb2xvciI6bnVsbCwiTGluZVdlaWdodCI6MC4wLCJMaW5lVHlwZSI6MCwiUGFyZW50U3R5bGUiOm51bGx9LCJQYXJlbnRTdHlsZSI6bnVsbH0sIkR1cmF0aW9uU3R5bGUiOnsiJGlkIjoiMzY2IiwiRm9udFNldHRpbmdzIjp7IiRpZCI6IjM2NyIsIkZvbnRTaXplIjoxMCwiRm9udE5hbWUiOiJDYWxpYnJpIiwiSXNCb2xkIjpmYWxzZSwiSXNJdGFsaWMiOmZhbHNlLCJJc1VuZGVybGluZWQiOmZhbHNlLCJQYXJlbnRTdHlsZSI6bnVsbH0sIkF1dG9TaXplIjowLCJGb3JlZ3JvdW5kIjp7IiRyZWYiOiIxMjYifSwiTWF4V2lkdGgiOjIwMC4wLCJNYXhIZWlnaHQiOiJJbmZpbml0eSIsIlNtYXJ0Rm9yZWdyb3VuZElzQWN0aXZlIjpmYWxzZSwiSG9yaXpvbnRhbEFsaWdubWVudCI6MCwiVmVydGljYWxBbGlnbm1lbnQiOjAsIlNtYXJ0Rm9yZWdyb3VuZCI6bnVsbCwiQmFja2dyb3VuZEZpbGxUeXBlIjowLCJNYXJnaW4iOnsiJHJlZiI6IjEyOCJ9LCJQYWRkaW5nIjp7IiRyZWYiOiIxMjkifSwiQmFja2dyb3VuZCI6eyIkcmVmIjoiMTMwIn0sIklzVmlzaWJsZSI6dHJ1ZSwiV2lkdGgiOjAuMCwiSGVpZ2h0IjowLjAsIkJvcmRlclN0eWxlIjp7IiRpZCI6IjM2OCIsIkxpbmVDb2xvciI6bnVsbCwiTGluZVdlaWdodCI6MC4wLCJMaW5lVHlwZSI6MCwiUGFyZW50U3R5bGUiOm51bGx9LCJQYXJlbnRTdHlsZSI6bnVsbH0sIkhvcml6b250YWxDb25uZWN0b3JTdHlsZSI6eyIkaWQiOiIzNjkiLCJMaW5lQ29sb3IiOnsiJHJlZiI6IjEzMiJ9LCJMaW5lV2VpZ2h0IjoxLjAsIkxpbmVUeXBlIjowLCJQYXJlbnRTdHlsZSI6bnVsbH0sIlZlcnRpY2FsQ29ubmVjdG9yU3R5bGUiOnsiJGlkIjoiMzcwIiwiTGluZUNvbG9yIjp7IiRyZWYiOiIxMzU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0cnVlLCJQZXJjZW50YWdlQ29tcGxldGVTaGFwZU9wYWNpdHkiOjM1LCJTaGFwZVN0eWxlIjp7IiRpZCI6IjM3MSIsIk1hcmdpbiI6eyIkcmVmIjoiMTM4In0sIlBhZGRpbmciOnsiJHJlZiI6IjEzOSJ9LCJCYWNrZ3JvdW5kIjp7IiRpZCI6IjM3MiIsIkNvbG9yIjp7IiRpZCI6IjM3MyIsIkEiOjI1NSwiUiI6OTEsIkciOjE1NSwiQiI6MjEzfX0sIklzVmlzaWJsZSI6dHJ1ZSwiV2lkdGgiOjAuMCwiSGVpZ2h0IjoxNi4wLCJCb3JkZXJTdHlsZSI6eyIkaWQiOiIzNzQiLCJMaW5lQ29sb3IiOnsiJGlkIjoiMzc1IiwiJHR5cGUiOiJOTFJFLkNvbW1vbi5Eb20uU29saWRDb2xvckJydXNoLCBOTFJFLkNvbW1vbiIsIkNvbG9yIjp7IiRpZCI6IjM3NiIsIkEiOjI1NSwiUiI6MjU1LCJHIjowLCJCIjowfX0sIkxpbmVXZWlnaHQiOjAuMCwiTGluZVR5cGUiOjAsIlBhcmVudFN0eWxlIjpudWxsfSwiUGFyZW50U3R5bGUiOm51bGx9LCJUaXRsZVN0eWxlIjp7IiRpZCI6IjM3NyIsIkZvbnRTZXR0aW5ncyI6eyIkaWQiOiIzNzgiLCJGb250U2l6ZSI6MTQsIkZvbnROYW1lIjoiQ2FsaWJyaSIsIklzQm9sZCI6dHJ1ZSwiSXNJdGFsaWMiOmZhbHNlLCJJc1VuZGVybGluZWQiOmZhbHNlLCJQYXJlbnRTdHlsZSI6bnVsbH0sIkF1dG9TaXplIjowLCJGb3JlZ3JvdW5kIjp7IiRpZCI6IjM3OSIsIkNvbG9yIjp7IiRpZCI6IjM4MCIsIkEiOjI1NSwiUiI6MTE1LCJHIjoxMTUsIkIiOjExNX19LCJNYXhXaWR0aCI6NzIwLjAsIk1heEhlaWdodCI6IkluZmluaXR5IiwiU21hcnRGb3JlZ3JvdW5kSXNBY3RpdmUiOmZhbHNlLCJIb3Jpem9udGFsQWxpZ25tZW50IjoyLCJWZXJ0aWNhbEFsaWdubWVudCI6MCwiU21hcnRGb3JlZ3JvdW5kIjpudWxsLCJCYWNrZ3JvdW5kRmlsbFR5cGUiOjAsIk1hcmdpbiI6eyIkcmVmIjoiMTQ5In0sIlBhZGRpbmciOnsiJHJlZiI6IjE1MCJ9LCJCYWNrZ3JvdW5kIjp7IiRpZCI6IjM4MSIsIkNvbG9yIjp7IiRpZCI6IjM4MiIsIkEiOjAsIlIiOjI1NSwiRyI6MjU1LCJCIjoyNTV9fSwiSXNWaXNpYmxlIjp0cnVlLCJXaWR0aCI6MC4wLCJIZWlnaHQiOjAuMCwiQm9yZGVyU3R5bGUiOnsiJGlkIjoiMzgzIiwiTGluZUNvbG9yIjpudWxsLCJMaW5lV2VpZ2h0IjowLjAsIkxpbmVUeXBlIjowLCJQYXJlbnRTdHlsZSI6bnVsbH0sIlBhcmVudFN0eWxlIjpudWxsfSwiRGF0ZVN0eWxlIjp7IiRpZCI6IjM4NCIsIkZvbnRTZXR0aW5ncyI6eyIkaWQiOiIzODUiLCJGb250U2l6ZSI6MTAsIkZvbnROYW1lIjoiQ2FsaWJyaSIsIklzQm9sZCI6ZmFsc2UsIklzSXRhbGljIjpmYWxzZSwiSXNVbmRlcmxpbmVkIjpmYWxzZSwiUGFyZW50U3R5bGUiOm51bGx9LCJBdXRvU2l6ZSI6MCwiRm9yZWdyb3VuZCI6eyIkaWQiOiIzODYiLCJDb2xvciI6eyIkaWQiOiIzO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NTYifSwiUGFkZGluZyI6eyIkcmVmIjoiMTU3In0sIkJhY2tncm91bmQiOnsiJGlkIjoiMzg4IiwiQ29sb3IiOnsiJGlkIjoiMzg5IiwiQSI6MCwiUiI6MjU1LCJHIjoyNTUsIkIiOjI1NX19LCJJc1Zpc2libGUiOnRydWUsIldpZHRoIjowLjAsIkhlaWdodCI6MC4wLCJCb3JkZXJTdHlsZSI6eyIkaWQiOiIzOTAiLCJMaW5lQ29sb3IiOm51bGwsIkxpbmVXZWlnaHQiOjAuMCwiTGluZVR5cGUiOjAsIlBhcmVudFN0eWxlIjpudWxsfSwiUGFyZW50U3R5bGUiOm51bGx9LCJEYXRlRm9ybWF0Ijp7IiRpZCI6IjM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IiLCJGb3JtYXQiOjAsIklzVmlzaWJsZSI6ZmFsc2UsIkxhc3RLbm93blZpc2liaWxpdHlTdGF0ZSI6ZmFsc2V9LCJJc1Zpc2libGUiOnRydWUsIlBhcmVudFN0eWxlIjpudWxsLCJfZXhwbGljaXRseVNldCI6eyIkaWQiOiIzOTMiLCJTaGFwZVN0eWxlIjpmYWxzZSwiVGl0bGVTdHlsZSI6ZmFsc2UsIkRhdGVTdHlsZSI6ZmFsc2UsIkhvcml6b250YWxDb25uZWN0b3JTdHlsZSI6ZmFsc2UsIlZlcnRpY2FsQ29ubmVjdG9yU3R5bGUiOmZhbHNlLCJQZXJjZW50YWdlQ29tcGxldGVTaGFwZU9wYWNpdHkiOmZhbHNlLCJTaGFwZSI6ZmFsc2UsIlNoYXBlVGhpY2tuZXNzIjpmYWxzZSwiTWFyZ2luIjpmYWxzZSwiU3RhcnREYXRlUG9zaXRpb24iOmZhbHNlLCJFbmREYXRlUG9zaXRpb24iOmZhbHNlLCJUaXRsZVBvc2l0aW9uIjpmYWxzZSwiRHVyYXRpb25Qb3NpdGlvbiI6ZmFsc2UsIlBlcmNlbnRhZ2VDb21wbGV0ZWRQb3NpdGlvbiI6ZmFsc2UsIlNwYWNpbmciOmZhbHNlLCJJc0JlbG93VGltZWJhbmQiOmZhbHNlLCJEdXJhdGlvbkZvcm1hdCI6ZmFsc2UsIkRhdGVGb3JtYXQiOmZhbHNlLCJJc1Zpc2libGUiOmZhbHNlLCJXZWVrTnVtYmVyaW5nIjpmYWxzZX19LCJJbmRleCI6MywiU21hcnREdXJhdGlvbkFjdGl2YXRlZCI6ZmFsc2UsIkRhdGVGb3JtYXQiOnsiJHJlZiI6IjM5MSJ9LCJXZWVrTnVtYmVyaW5nIjp7IiRpZCI6IjM5NCIsIkZvcm1hdCI6MCwiSXNWaXNpYmxlIjpmYWxzZSwiTGFzdEtub3duVmlzaWJpbGl0eVN0YXRlIjpmYWxzZX0sIklkIjoiZWExY2RhZGYtNDA3Ny00NzJhLWJjODQtNjc2Yzg0YmM3NzdkIiwiSW1wb3J0SWQiOm51bGwsIlRpdGxlIjoiRUMgKyBwcmVwYXJhdGlvbiBXUDIgJiBXUDMiLCJOb3RlIjpudWxsLCJIeXBlcmxpbmsiOnsiJGlkIjoiMzk1IiwiQWRkcmVzcyI6IiIsIlN1YkFkZHJlc3MiOiIifSwiSXNDaGFuZ2VkIjpmYWxzZSwiSXNOZXciOmZhbHNlfSx7IiRpZCI6IjM5NiIsIkdyb3VwTmFtZSI6bnVsbCwiU3RhcnREYXRlIjoiMjAyMy0wNy0wMVQwMDowMDowMFoiLCJFbmREYXRlIjoiMjAyNS0wNC0wMVQyMzo1OTowMFoiLCJQZXJjZW50YWdlQ29tcGxldGUiOm51bGwsIlN0eWxlIjp7IiRpZCI6IjM5NyIsIiR0eXBlIjoiTkxSRS5Db21tb24uRG9tLlN0eWxlcy5FeHBsaWNpdFNldGFibGVUYXNrU3R5bGUsIE5MUkUuQ29tbW9uIiwiU2hhcGUiOjAsIlNoYXBlVGhpY2tuZXNzIjoxLCJEdXJhdGlvbkZvcm1hdCI6MCwiSW5jbHVkZU5vbldvcmtpbmdEYXlzSW5EdXJhdGlvbiI6ZmFsc2UsIlBlcmNlbnRhZ2VDb21wbGV0ZVN0eWxlIjp7IiRpZCI6IjM5OCIsIkZvbnRTZXR0aW5ncyI6eyIkaWQiOiIzOTkiLCJGb250U2l6ZSI6MTAsIkZvbnROYW1lIjoiQ2FsaWJyaSIsIklzQm9sZCI6ZmFsc2UsIklzSXRhbGljIjpmYWxzZSwiSXNVbmRlcmxpbmVkIjpmYWxzZSwiUGFyZW50U3R5bGUiOm51bGx9LCJBdXRvU2l6ZSI6MCwiRm9yZWdyb3VuZCI6eyIkaWQiOiI0MDAiLCJDb2xvciI6eyIkaWQiOiI0MD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HJlZiI6IjEyMSJ9LCJQYWRkaW5nIjp7IiRyZWYiOiIxMjIifSwiQmFja2dyb3VuZCI6eyIkaWQiOiI0MDIiLCJDb2xvciI6eyIkcmVmIjoiMzY0In19LCJJc1Zpc2libGUiOnRydWUsIldpZHRoIjowLjAsIkhlaWdodCI6MC4wLCJCb3JkZXJTdHlsZSI6eyIkaWQiOiI0MDMiLCJMaW5lQ29sb3IiOm51bGwsIkxpbmVXZWlnaHQiOjAuMCwiTGluZVR5cGUiOjAsIlBhcmVudFN0eWxlIjpudWxsfSwiUGFyZW50U3R5bGUiOm51bGx9LCJEdXJhdGlvblN0eWxlIjp7IiRpZCI6IjQwNCIsIkZvbnRTZXR0aW5ncyI6eyIkaWQiOiI0MDUiLCJGb250U2l6ZSI6MTAsIkZvbnROYW1lIjoiQ2FsaWJyaSIsIklzQm9sZCI6ZmFsc2UsIklzSXRhbGljIjpmYWxzZSwiSXNVbmRlcmxpbmVkIjpmYWxzZSwiUGFyZW50U3R5bGUiOm51bGx9LCJBdXRvU2l6ZSI6MCwiRm9yZWdyb3VuZCI6eyIkcmVmIjoiMTI2In0sIk1heFdpZHRoIjoyMDAuMCwiTWF4SGVpZ2h0IjoiSW5maW5pdHkiLCJTbWFydEZvcmVncm91bmRJc0FjdGl2ZSI6ZmFsc2UsIkhvcml6b250YWxBbGlnbm1lbnQiOjAsIlZlcnRpY2FsQWxpZ25tZW50IjowLCJTbWFydEZvcmVncm91bmQiOm51bGwsIkJhY2tncm91bmRGaWxsVHlwZSI6MCwiTWFyZ2luIjp7IiRyZWYiOiIxMjgifSwiUGFkZGluZyI6eyIkcmVmIjoiMTI5In0sIkJhY2tncm91bmQiOnsiJHJlZiI6IjEzMCJ9LCJJc1Zpc2libGUiOnRydWUsIldpZHRoIjowLjAsIkhlaWdodCI6MC4wLCJCb3JkZXJTdHlsZSI6eyIkaWQiOiI0MDYiLCJMaW5lQ29sb3IiOm51bGwsIkxpbmVXZWlnaHQiOjAuMCwiTGluZVR5cGUiOjAsIlBhcmVudFN0eWxlIjpudWxsfSwiUGFyZW50U3R5bGUiOm51bGx9LCJIb3Jpem9udGFsQ29ubmVjdG9yU3R5bGUiOnsiJGlkIjoiNDA3IiwiTGluZUNvbG9yIjp7IiRyZWYiOiIxMzIifSwiTGluZVdlaWdodCI6MS4wLCJMaW5lVHlwZSI6MCwiUGFyZW50U3R5bGUiOm51bGx9LCJWZXJ0aWNhbENvbm5lY3RvclN0eWxlIjp7IiRpZCI6IjQwOCIsIkxpbmVDb2xvciI6eyIkcmVmIjoiMTM1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dHJ1ZSwiUGVyY2VudGFnZUNvbXBsZXRlU2hhcGVPcGFjaXR5IjozNSwiU2hhcGVTdHlsZSI6eyIkaWQiOiI0MDkiLCJNYXJnaW4iOnsiJHJlZiI6IjEzOCJ9LCJQYWRkaW5nIjp7IiRyZWYiOiIxMzkifSwiQmFja2dyb3VuZCI6eyIkaWQiOiI0MTAiLCJDb2xvciI6eyIkaWQiOiI0MTEiLCJBIjoyNTUsIlIiOjAsIkciOjExNCwiQiI6MTg4fX0sIklzVmlzaWJsZSI6dHJ1ZSwiV2lkdGgiOjAuMCwiSGVpZ2h0IjoxNi4wLCJCb3JkZXJTdHlsZSI6eyIkaWQiOiI0MTIiLCJMaW5lQ29sb3IiOnsiJHJlZiI6IjM3NSJ9LCJMaW5lV2VpZ2h0IjowLjAsIkxpbmVUeXBlIjowLCJQYXJlbnRTdHlsZSI6bnVsbH0sIlBhcmVudFN0eWxlIjpudWxsfSwiVGl0bGVTdHlsZSI6eyIkaWQiOiI0MTMiLCJGb250U2V0dGluZ3MiOnsiJGlkIjoiNDE0IiwiRm9udFNpemUiOjE0LCJGb250TmFtZSI6IkNhbGlicmkiLCJJc0JvbGQiOnRydWUsIklzSXRhbGljIjpmYWxzZSwiSXNVbmRlcmxpbmVkIjpmYWxzZSwiUGFyZW50U3R5bGUiOm51bGx9LCJBdXRvU2l6ZSI6MCwiRm9yZWdyb3VuZCI6eyIkaWQiOiI0MTUiLCJDb2xvciI6eyIkaWQiOiI0MTYiLCJBIjoyNTUsIlIiOjExNSwiRyI6MTE1LCJCIjoxMTV9fSwiTWF4V2lkdGgiOjcyMC4wLCJNYXhIZWlnaHQiOiJJbmZpbml0eSIsIlNtYXJ0Rm9yZWdyb3VuZElzQWN0aXZlIjpmYWxzZSwiSG9yaXpvbnRhbEFsaWdubWVudCI6MiwiVmVydGljYWxBbGlnbm1lbnQiOjAsIlNtYXJ0Rm9yZWdyb3VuZCI6bnVsbCwiQmFja2dyb3VuZEZpbGxUeXBlIjowLCJNYXJnaW4iOnsiJHJlZiI6IjE0OSJ9LCJQYWRkaW5nIjp7IiRyZWYiOiIxNTAifSwiQmFja2dyb3VuZCI6eyIkaWQiOiI0MTciLCJDb2xvciI6eyIkaWQiOiI0MTgiLCJBIjowLCJSIjoyNTUsIkciOjI1NSwiQiI6MjU1fX0sIklzVmlzaWJsZSI6dHJ1ZSwiV2lkdGgiOjAuMCwiSGVpZ2h0IjowLjAsIkJvcmRlclN0eWxlIjp7IiRpZCI6IjQxOSIsIkxpbmVDb2xvciI6bnVsbCwiTGluZVdlaWdodCI6MC4wLCJMaW5lVHlwZSI6MCwiUGFyZW50U3R5bGUiOm51bGx9LCJQYXJlbnRTdHlsZSI6bnVsbH0sIkRhdGVTdHlsZSI6eyIkaWQiOiI0MjAiLCJGb250U2V0dGluZ3MiOnsiJGlkIjoiNDIxIiwiRm9udFNpemUiOjEwLCJGb250TmFtZSI6IkNhbGlicmkiLCJJc0JvbGQiOmZhbHNlLCJJc0l0YWxpYyI6ZmFsc2UsIklzVW5kZXJsaW5lZCI6ZmFsc2UsIlBhcmVudFN0eWxlIjpudWxsfSwiQXV0b1NpemUiOjAsIkZvcmVncm91bmQiOnsiJGlkIjoiNDIyIiwiQ29sb3IiOnsiJGlkIjoiNDI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U2In0sIlBhZGRpbmciOnsiJHJlZiI6IjE1NyJ9LCJCYWNrZ3JvdW5kIjp7IiRpZCI6IjQyNCIsIkNvbG9yIjp7IiRpZCI6IjQyNSIsIkEiOjAsIlIiOjI1NSwiRyI6MjU1LCJCIjoyNTV9fSwiSXNWaXNpYmxlIjp0cnVlLCJXaWR0aCI6MC4wLCJIZWlnaHQiOjAuMCwiQm9yZGVyU3R5bGUiOnsiJGlkIjoiNDI2IiwiTGluZUNvbG9yIjpudWxsLCJMaW5lV2VpZ2h0IjowLjAsIkxpbmVUeXBlIjowLCJQYXJlbnRTdHlsZSI6bnVsbH0sIlBhcmVudFN0eWxlIjpudWxsfSwiRGF0ZUZvcm1hdCI6eyIkcmVmIjoiMzkxIn0sIldlZWtOdW1iZXJpbmciOnsiJGlkIjoiNDI3IiwiRm9ybWF0IjowLCJJc1Zpc2libGUiOmZhbHNlLCJMYXN0S25vd25WaXNpYmlsaXR5U3RhdGUiOmZhbHNlfSwiSXNWaXNpYmxlIjp0cnVlLCJQYXJlbnRTdHlsZSI6bnVsbCwiX2V4cGxpY2l0bHlTZXQiOnsiJGlkIjoiNDI4IiwiU2hhcGVTdHlsZSI6ZmFsc2UsIlRpdGxlU3R5bGUiOmZhbHNlLCJEYXRlU3R5bGUiOmZhbHNlLCJIb3Jpem9udGFsQ29ubmVjdG9yU3R5bGUiOmZhbHNlLCJWZXJ0aWNhbENvbm5lY3RvclN0eWxlIjpmYWxzZSwiUGVyY2VudGFnZUNvbXBsZXRlU2hhcGVPcGFjaXR5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HVyYXRpb25Gb3JtYXQiOmZhbHNlLCJEYXRlRm9ybWF0IjpmYWxzZSwiSXNWaXNpYmxlIjpmYWxzZSwiV2Vla051bWJlcmluZyI6ZmFsc2V9fSwiSW5kZXgiOjQsIlNtYXJ0RHVyYXRpb25BY3RpdmF0ZWQiOmZhbHNlLCJEYXRlRm9ybWF0Ijp7IiRyZWYiOiIzOTEifSwiV2Vla051bWJlcmluZyI6eyIkaWQiOiI0MjkiLCJGb3JtYXQiOjAsIklzVmlzaWJsZSI6ZmFsc2UsIkxhc3RLbm93blZpc2liaWxpdHlTdGF0ZSI6ZmFsc2V9LCJJZCI6IjJjNjllYmJlLTdkMWQtNGExZi1iMzIzLTc4NmE3NWQ2YWNkMiIsIkltcG9ydElkIjpudWxsLCJUaXRsZSI6ImRhdGEgY29sbGVjdGlvbiBXUCAyIiwiTm90ZSI6bnVsbCwiSHlwZXJsaW5rIjp7IiRpZCI6IjQzMCIsIkFkZHJlc3MiOiIiLCJTdWJBZGRyZXNzIjoiIn0sIklzQ2hhbmdlZCI6ZmFsc2UsIklzTmV3IjpmYWxzZX0seyIkaWQiOiI0MzEiLCJHcm91cE5hbWUiOm51bGwsIlN0YXJ0RGF0ZSI6IjIwMjMtMTAtMDFUMjM6NTk6MDBaIiwiRW5kRGF0ZSI6IjIwMjUtMTAtMDFUMjM6NTk6MDBaIiwiUGVyY2VudGFnZUNvbXBsZXRlIjpudWxsLCJTdHlsZSI6eyIkaWQiOiI0MzIiLCIkdHlwZSI6Ik5MUkUuQ29tbW9uLkRvbS5TdHlsZXMuRXhwbGljaXRTZXRhYmxlVGFza1N0eWxlLCBOTFJFLkNvbW1vbiIsIlNoYXBlIjow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xMjEifSwiUGFkZGluZyI6eyIkcmVmIjoiMTIyIn0sIkJhY2tncm91bmQiOnsiJGlkIjoiNDM3IiwiQ29sb3IiOnsiJHJlZiI6IjM2NCJ9fSwiSXNWaXNpYmxlIjp0cnVlLCJXaWR0aCI6MC4wLCJIZWlnaHQiOjAuMCwiQm9yZGVyU3R5bGUiOnsiJGlkIjoiNDM4IiwiTGluZUNvbG9yIjpudWxsLCJMaW5lV2VpZ2h0IjowLjAsIkxpbmVUeXBlIjowLCJQYXJlbnRTdHlsZSI6bnVsbH0sIlBhcmVudFN0eWxlIjpudWxsfSwiRHVyYXRpb25TdHlsZSI6eyIkaWQiOiI0MzkiLCJGb250U2V0dGluZ3MiOnsiJGlkIjoiNDQwIiwiRm9udFNpemUiOjEwLCJGb250TmFtZSI6IkNhbGlicmkiLCJJc0JvbGQiOmZhbHNlLCJJc0l0YWxpYyI6ZmFsc2UsIklzVW5kZXJsaW5lZCI6ZmFsc2UsIlBhcmVudFN0eWxlIjpudWxsfSwiQXV0b1NpemUiOjAsIkZvcmVncm91bmQiOnsiJHJlZiI6IjEyNiJ9LCJNYXhXaWR0aCI6MjAwLjAsIk1heEhlaWdodCI6IkluZmluaXR5IiwiU21hcnRGb3JlZ3JvdW5kSXNBY3RpdmUiOmZhbHNlLCJIb3Jpem9udGFsQWxpZ25tZW50IjowLCJWZXJ0aWNhbEFsaWdubWVudCI6MCwiU21hcnRGb3JlZ3JvdW5kIjpudWxsLCJCYWNrZ3JvdW5kRmlsbFR5cGUiOjAsIk1hcmdpbiI6eyIkcmVmIjoiMTI4In0sIlBhZGRpbmciOnsiJHJlZiI6IjEyOSJ9LCJCYWNrZ3JvdW5kIjp7IiRyZWYiOiIxMzAifSwiSXNWaXNpYmxlIjp0cnVlLCJXaWR0aCI6MC4wLCJIZWlnaHQiOjAuMCwiQm9yZGVyU3R5bGUiOnsiJGlkIjoiNDQxIiwiTGluZUNvbG9yIjpudWxsLCJMaW5lV2VpZ2h0IjowLjAsIkxpbmVUeXBlIjowLCJQYXJlbnRTdHlsZSI6bnVsbH0sIlBhcmVudFN0eWxlIjpudWxsfSwiSG9yaXpvbnRhbENvbm5lY3RvclN0eWxlIjp7IiRpZCI6IjQ0MiIsIkxpbmVDb2xvciI6eyIkcmVmIjoiMTMyIn0sIkxpbmVXZWlnaHQiOjEuMCwiTGluZVR5cGUiOjAsIlBhcmVudFN0eWxlIjpudWxsfSwiVmVydGljYWxDb25uZWN0b3JTdHlsZSI6eyIkaWQiOiI0NDMiLCJMaW5lQ29sb3IiOnsiJHJlZiI6IjEzN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nRydWUsIlBlcmNlbnRhZ2VDb21wbGV0ZVNoYXBlT3BhY2l0eSI6MzUsIlNoYXBlU3R5bGUiOnsiJGlkIjoiNDQ0IiwiTWFyZ2luIjp7IiRyZWYiOiIxMzgifSwiUGFkZGluZyI6eyIkcmVmIjoiMTM5In0sIkJhY2tncm91bmQiOnsiJGlkIjoiNDQ1IiwiQ29sb3IiOnsiJGlkIjoiNDQ2IiwiQSI6MjU1LCJSIjo0NywiRyI6NTQsIkIiOjE1M319LCJJc1Zpc2libGUiOnRydWUsIldpZHRoIjowLjAsIkhlaWdodCI6MTYuMCwiQm9yZGVyU3R5bGUiOnsiJGlkIjoiNDQ3IiwiTGluZUNvbG9yIjp7IiRyZWYiOiIzNzUifSwiTGluZVdlaWdodCI6MC4wLCJMaW5lVHlwZSI6MCwiUGFyZW50U3R5bGUiOm51bGx9LCJQYXJlbnRTdHlsZSI6bnVsbH0sIlRpdGxlU3R5bGUiOnsiJGlkIjoiNDQ4IiwiRm9udFNldHRpbmdzIjp7IiRpZCI6IjQ0OSIsIkZvbnRTaXplIjoxNCwiRm9udE5hbWUiOiJDYWxpYnJpIiwiSXNCb2xkIjp0cnVlLCJJc0l0YWxpYyI6ZmFsc2UsIklzVW5kZXJsaW5lZCI6ZmFsc2UsIlBhcmVudFN0eWxlIjpudWxsfSwiQXV0b1NpemUiOjAsIkZvcmVncm91bmQiOnsiJGlkIjoiNDUwIiwiQ29sb3IiOnsiJGlkIjoiNDUxIiwiQSI6MjU1LCJSIjoxMTUsIkciOjExNSwiQiI6MTE1fX0sIk1heFdpZHRoIjo3MjAuMCwiTWF4SGVpZ2h0IjoiSW5maW5pdHkiLCJTbWFydEZvcmVncm91bmRJc0FjdGl2ZSI6ZmFsc2UsIkhvcml6b250YWxBbGlnbm1lbnQiOjIsIlZlcnRpY2FsQWxpZ25tZW50IjowLCJTbWFydEZvcmVncm91bmQiOm51bGwsIkJhY2tncm91bmRGaWxsVHlwZSI6MCwiTWFyZ2luIjp7IiRyZWYiOiIxNDkifSwiUGFkZGluZyI6eyIkcmVmIjoiMTUwIn0sIkJhY2tncm91bmQiOnsiJGlkIjoiNDUyIiwiQ29sb3IiOnsiJGlkIjoiNDUzIiwiQSI6MCwiUiI6MjU1LCJHIjoyNTUsIkIiOjI1NX19LCJJc1Zpc2libGUiOnRydWUsIldpZHRoIjowLjAsIkhlaWdodCI6MC4wLCJCb3JkZXJTdHlsZSI6eyIkaWQiOiI0NTQiLCJMaW5lQ29sb3IiOm51bGwsIkxpbmVXZWlnaHQiOjAuMCwiTGluZVR5cGUiOjAsIlBhcmVudFN0eWxlIjpudWxsfSwiUGFyZW50U3R5bGUiOm51bGx9LCJEYXRlU3R5bGUiOnsiJGlkIjoiNDU1IiwiRm9udFNldHRpbmdzIjp7IiRpZCI6IjQ1NiIsIkZvbnRTaXplIjoxMCwiRm9udE5hbWUiOiJDYWxpYnJpIiwiSXNCb2xkIjpmYWxzZSwiSXNJdGFsaWMiOmZhbHNlLCJJc1VuZGVybGluZWQiOmZhbHNlLCJQYXJlbnRTdHlsZSI6bnVsbH0sIkF1dG9TaXplIjowLCJGb3JlZ3JvdW5kIjp7IiRpZCI6IjQ1NyIsIkNvbG9yIjp7IiRpZCI6IjQ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1NiJ9LCJQYWRkaW5nIjp7IiRyZWYiOiIxNTcifSwiQmFja2dyb3VuZCI6eyIkaWQiOiI0NTkiLCJDb2xvciI6eyIkaWQiOiI0NjAiLCJBIjowLCJSIjoyNTUsIkciOjI1NSwiQiI6MjU1fX0sIklzVmlzaWJsZSI6dHJ1ZSwiV2lkdGgiOjAuMCwiSGVpZ2h0IjowLjAsIkJvcmRlclN0eWxlIjp7IiRpZCI6IjQ2MSIsIkxpbmVDb2xvciI6bnVsbCwiTGluZVdlaWdodCI6MC4wLCJMaW5lVHlwZSI6MCwiUGFyZW50U3R5bGUiOm51bGx9LCJQYXJlbnRTdHlsZSI6bnVsbH0sIkRhdGVGb3JtYXQiOnsiJHJlZiI6IjM5MSJ9LCJXZWVrTnVtYmVyaW5nIjp7IiRpZCI6IjQ2MiIsIkZvcm1hdCI6MCwiSXNWaXNpYmxlIjpmYWxzZSwiTGFzdEtub3duVmlzaWJpbGl0eVN0YXRlIjpmYWxzZX0sIklzVmlzaWJsZSI6dHJ1ZSwiUGFyZW50U3R5bGUiOm51bGwsIl9leHBsaWNpdGx5U2V0Ijp7IiRpZCI6IjQ2MyIsIlNoYXBlU3R5bGUiOmZhbHNlLCJUaXRsZVN0eWxlIjpmYWxzZSwiRGF0ZVN0eWxlIjpmYWxzZSwiSG9yaXpvbnRhbENvbm5lY3RvclN0eWxlIjpmYWxzZSwiVmVydGljYWxDb25uZWN0b3JTdHlsZSI6ZmFsc2UsIlBlcmNlbnRhZ2VDb21wbGV0ZVNoYXBlT3BhY2l0e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1cmF0aW9uRm9ybWF0IjpmYWxzZSwiRGF0ZUZvcm1hdCI6ZmFsc2UsIklzVmlzaWJsZSI6ZmFsc2UsIldlZWtOdW1iZXJpbmciOmZhbHNlfX0sIkluZGV4Ijo2LCJTbWFydER1cmF0aW9uQWN0aXZhdGVkIjpmYWxzZSwiRGF0ZUZvcm1hdCI6eyIkcmVmIjoiMzkxIn0sIldlZWtOdW1iZXJpbmciOnsiJGlkIjoiNDY0IiwiRm9ybWF0IjowLCJJc1Zpc2libGUiOmZhbHNlLCJMYXN0S25vd25WaXNpYmlsaXR5U3RhdGUiOmZhbHNlfSwiSWQiOiJiMWIzMjM4Mi02YTY0LTQyZjUtYWZmMi1mM2FkNzY5NmZjMTQiLCJJbXBvcnRJZCI6bnVsbCwiVGl0bGUiOiJkYXRhIGNvbGxlY3Rpb24gV1AzIiwiTm90ZSI6bnVsbCwiSHlwZXJsaW5rIjp7IiRpZCI6IjQ2NSIsIkFkZHJlc3MiOiIiLCJTdWJBZGRyZXNzIjoiIn0sIklzQ2hhbmdlZCI6ZmFsc2UsIklzTmV3IjpmYWxzZX1dLCJTd2ltbGFuZXMiOltdLCJNc1Byb2plY3RJdGVtc1RyZWUiOnsiJGlkIjoiNDY2IiwiUm9vdCI6eyJJbXBvcnRJZCI6bnVsbCwiSXNJbXBvcnRlZCI6ZmFsc2UsIkNoaWxkcmVuIjpbXX19LCJNZXRhZGF0YSI6eyIkaWQiOiI0NjciLCJTb3VyY2VUZW1wbGF0ZSI6IntcIiRpZFwiOlwiMVwiLFwiSWRcIjpcIjhhZjI0MjAwLTk2YzktNDllZi04MjMxLTI1ZWM2ZjY3NGNkY1wiLFwiQ3VsdHVyZUluZm9OYW1lXCI6XCJlbi1VU1wiLFwiVmVyc2lvblwiOntcIiRpZFwiOlwiMlwiLFwiVGVtcGxhdGVEb21WZXJzaW9uXCI6XCIxLjIuMFwifSxcIkVmZmVjdFwiOjEsXCJTdHlsZVwiOntcIiRpZFwiOlwiM1wiLFwiVGltZWJhbmRTdHlsZVwiOntcIiRpZFwiOlwiNFwiLFwiU2NhbGVNYXJraW5nXCI6MCxcIlNoYXBlXCI6MTcsXCJTaGFwZVN0eWxlXCI6e1wiJGlkXCI6XCI1XCIsXCJNYXJnaW5cIjp7XCIkaWRcIjpcIjZcIixcIlRvcFwiOjAuMCxcIkxlZnRcIjoxMC4wLFwiUmlnaHRcIjoxMC4wLFwiQm90dG9tXCI6MC4wfSxcIlBhZGRpbmdcIjp7XCIkaWRcIjpcIjdcIixcIlRvcFwiOjUuMCxcIkxlZnRcIjoxMy4wLFwiUmlnaHRcIjoxMy4wLFwiQm90dG9tXCI6NS4wfSxcIkJhY2tncm91bmRcIjp7XCIkaWRcIjpcIjhcIixcIkNvbG9yXCI6e1wiJGlkXCI6XCI5XCIsXCJBXCI6MjU1LFwiUlwiOjY4LFwiR1wiOjg0LFwiQlwiOjEwNn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1LjAsXCJMZWZ0XCI6MTMuMCxcIlJpZ2h0XCI6MTMuMCxcIkJvdHRvbVwiOjUuMH0sXCJCYWNrZ3JvdW5kXCI6e1wiJGlkXCI6XCIxNlwiLFwiQ29sb3JcIjp7XCIkaWRcIjpcIjE3XCIsXCJBXCI6MjU1LFwiUlwiOjY4LFwiR1wiOjg0LFwiQlwiOjEwNn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C4wLFwiUmlnaHRcIjoxMC4wLFwiQm90dG9tXCI6MC4wfSxcIlBhZGRpbmdcIjp7XCIkaWRcIjpcIjIzXCIsXCJUb3BcIjo1LjAsXCJMZWZ0XCI6MTMuMCxcIlJpZ2h0XCI6MTMuMCxcIkJvdHRvbVwiOjUuMH0sXCJCYWNrZ3JvdW5kXCI6e1wiJGlkXCI6XCIyNFwiLFwiQ29sb3JcIjp7XCIkaWRcIjpcIjI1XCIsXCJBXCI6MjU1LFwiUlwiOjY4LFwiR1wiOjg0LFwiQlwiOjEwNn19LFwiSXNWaXNpYmxlXCI6dHJ1ZSxcIldpZHRoXCI6ODU4LjAsXCJIZWlnaHRcIjoz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0cnV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1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S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U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wLFwiQWJzb2x1dGVQb3NpdGlvblwiOjEz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MxLFwiR1wiOjczLFwiQlwiOjEyNX19LFwiSXNWaXNpYmxlXCI6dHJ1ZSxcIldpZHRoXCI6MC4wLFwiSGVpZ2h0XCI6MC4wLFwiQm9yZGVyU3R5bGVcIjpudWxsfSxcIkRlZmF1bHRNaWxlc3RvbmVTdHlsZVwiOntcIiRpZFwiOlwiODVcIixcIlNoYXBlXCI6OS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MxLFwiR1wiOjczLFwiQlwiOjEyNn19LFwiTGluZVdlaWdodFwiOjEuMCxcIkxpbmVUeXBlXCI6MH0sXCJJc0JlbG93VGltZWJhbmRcIjpmYWxzZSxcIkhpZGVEYXRlXCI6ZmFsc2UsXCJTaGFwZVNpemVcIjoxLFwiU3BhY2luZ1wiOjIuMCxcIlBhZGRpbmdcIjp7XCIkaWRcIjpcIjkwXCIsXCJUb3BcIjo3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OC4wLFwiSGVpZ2h0XCI6MjA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x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M2XCJ9fSxcIklzVmlzaWJsZVwiOnRydWUsXCJXaWR0aFwiOjAuMCxcIkhlaWdodFwiOjAuMCxcIkJvcmRlclN0eWxlXCI6bnVsbH0sXCJEYXRlRm9ybWF0XCI6e1wiJGlkXCI6XCIxM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RGVmYXVsdFRhc2tTdHlsZVwiOntcIiRpZFwiOlwiMTE0XCIsXCJTaGFwZVwiOjgsXCJTaGFwZVRoaWNrbmVzc1wiOjEsXCJEdXJhdGlvbkZvcm1hdFwiOjAsXCJQZXJjZW50YWdlQ29tcGxldGVTdHlsZVwiOntcIiRpZFwiOlwiMTE1XCIsXCJGb250U2V0dGluZ3NcIjp7XCIkaWRcIjpcIjExNlwiLFwiRm9udFNpemVcIjoxMCxcIkZvbnROYW1lXCI6XCJDYWxpYnJpXCIsXCJJc0JvbGRcIjpmYWxzZSxcIklzSXRhbGljXCI6ZmFsc2UsXCJJc1VuZGVybGluZWRcIjpmYWxzZX0sXCJBdXRvU2l6ZVwiOjAsXCJGb3JlZ3JvdW5kXCI6e1wiJGlkXCI6XCIxMTdcIixcIkNvbG9yXCI6e1wiJGlkXCI6XCIxMTh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TlcIixcIlRvcFwiOjAuMCxcIkxlZnRcIjowLjAsXCJSaWdodFwiOjAuMCxcIkJvdHRvbVwiOjAuMH0sXCJQYWRkaW5nXCI6e1wiJGlkXCI6XCIxMjBcIixcIlRvcFwiOjAuMCxcIkxlZnRcIjowLjAsXCJSaWdodFwiOjAuMCxcIkJvdHRvbVwiOjAuMH0sXCJCYWNrZ3JvdW5kXCI6e1wiJGlkXCI6XCIxMjFcIixcIkNvbG9yXCI6e1wiJHJlZlwiOlwiMzZcIn19LFwiSXNWaXNpYmxlXCI6dHJ1ZSxcIldpZHRoXCI6MC4wLFwiSGVpZ2h0XCI6MC4wLFwiQm9yZGVyU3R5bGVcIjpudWxsfSxcIkR1cmF0aW9uU3R5bGVcIjp7XCIkaWRcIjpcIjEyMlwiLFwiRm9udFNldHRpbmdzXCI6e1wiJGlkXCI6XCIxMjNcIixcIkZvbnRTaXplXCI6MTAsXCJGb250TmFtZVwiOlwiQ2FsaWJyaVwiLFwiSXNCb2xkXCI6ZmFsc2UsXCJJc0l0YWxpY1wiOmZhbHNlLFwiSXNVbmRlcmxpbmVkXCI6ZmFsc2V9LFwiQXV0b1NpemVcIjowLFwiRm9yZWdyb3VuZFwiOntcIiRpZFwiOlwiMTI0XCIsXCJDb2xvclwiOntcIiRpZFwiOlwiMTI1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I2XCIsXCJUb3BcIjowLjAsXCJMZWZ0XCI6MC4wLFwiUmlnaHRcIjowLjAsXCJCb3R0b21cIjowLjB9LFwiUGFkZGluZ1wiOntcIiRpZFwiOlwiMTI3XCIsXCJUb3BcIjowLjAsXCJMZWZ0XCI6MC4wLFwiUmlnaHRcIjowLjAsXCJCb3R0b21cIjowLjB9LFwiQmFja2dyb3VuZFwiOntcIiRpZFwiOlwiMTI4XCIsXCJDb2xvclwiOntcIiRyZWZcIjpcIjM2XCJ9fSxcIklzVmlzaWJsZVwiOnRydWUsXCJXaWR0aFwiOjAuMCxcIkhlaWdodFwiOjAuMCxcIkJvcmRlclN0eWxlXCI6bnVsbH0sXCJIb3Jpem9udGFsQ29ubmVjdG9yU3R5bGVcIjp7XCIkaWRcIjpcIjEyOVwiLFwiTGluZUNvbG9yXCI6e1wiJGlkXCI6XCIxMzBcIixcIiR0eXBlXCI6XCJOTFJFLkNvbW1vbi5Eb20uU29saWRDb2xvckJydXNoLCBOTFJFLkNvbW1vblwiLFwiQ29sb3JcIjp7XCIkaWRcIjpcIjEzMVwiLFwiQVwiOjI1NSxcIlJcIjoyMDQsXCJHXCI6MjA0LFwiQlwiOjIwNH19LFwiTGluZVdlaWdodFwiOjEuMCxcIkxpbmVUeXBlXCI6MH0sXCJWZXJ0aWNhbENvbm5lY3RvclN0eWxlXCI6e1wiJGlkXCI6XCIxMzJcIixcIkxpbmVDb2xvclwiOntcIiRpZFwiOlwiMTMzXCIsXCIkdHlwZVwiOlwiTkxSRS5Db21tb24uRG9tLlNvbGlkQ29sb3JCcnVzaCwgTkxSRS5Db21tb25cIixcIkNvbG9yXCI6e1wiJGlkXCI6XCIxMzRcIixcIkFcIjoyNTUsXCJSXCI6MjA0LFwiR1wiOjIwNCxcIkJcIjoyMDR9fSxcIkxpbmVXZWlnaHRcIjoxLjAsXCJMaW5lVHlwZVwiOjB9LFwiTWFyZ2luXCI6bnVsbCxcIlN0YXJ0RGF0ZVBvc2l0aW9uXCI6MyxcIkVuZERhdGVQb3NpdGlvblwiOjQ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xMzVcIixcIk1hcmdpblwiOntcIiRpZFwiOlwiMTM2XCIsXCJUb3BcIjowLjAsXCJMZWZ0XCI6NC4wLFwiUmlnaHRcIjo0LjAsXCJCb3R0b21cIjowLjB9LFwiUGFkZGluZ1wiOntcIiRpZFwiOlwiMTM3XCIsXCJUb3BcIjowLjAsXCJMZWZ0XCI6MC4wLFwiUmlnaHRcIjowLjAsXCJCb3R0b21cIjowLjB9LFwiQmFja2dyb3VuZFwiOntcIiRpZFwiOlwiMTM4XCIsXCJDb2xvclwiOntcIiRpZFwiOlwiMTM5XCIsXCJBXCI6MjU1LFwiUlwiOjAsXCJHXCI6MTE0LFwiQlwiOjE4OH19LFwiSXNWaXNpYmxlXCI6dHJ1ZSxcIldpZHRoXCI6MC4wLFwiSGVpZ2h0XCI6MTYuMCxcIkJvcmRlclN0eWxlXCI6e1wiJGlkXCI6XCIxNDBcIixcIkxpbmVDb2xvclwiOntcIiRpZFwiOlwiMTQxXCIsXCIkdHlwZVwiOlwiTkxSRS5Db21tb24uRG9tLlNvbGlkQ29sb3JCcnVzaCwgTkxSRS5Db21tb25cIixcIkNvbG9yXCI6e1wiJGlkXCI6XCIxNDJcIixcIkFcIjoyNTUsXCJSXCI6MjU1LFwiR1wiOjAsXCJCXCI6MH19LFwiTGluZVdlaWdodFwiOjAuMCxcIkxpbmVUeXBlXCI6MH19LFwiVGl0bGVTdHlsZVwiOntcIiRpZFwiOlwiMTQzXCIsXCJGb250U2V0dGluZ3NcIjp7XCIkaWRcIjpcIjE0NFwiLFwiRm9udFNpemVcIjoxMSxcIkZvbnROYW1lXCI6XCJDYWxpYnJpXCIsXCJJc0JvbGRcIjp0cnVlLFwiSXNJdGFsaWNcIjpmYWxzZSxcIklzVW5kZXJsaW5lZFwiOmZhbHNlfSxcIkF1dG9TaXplXCI6MCxcIkZvcmVncm91bmRcIjp7XCIkaWRcIjpcIjE0NVwiLFwiQ29sb3JcIjp7XCIkaWRcIjpcIjE0NlwiLFwiQVwiOjI1NSxcIlJcIjowLFwiR1wiOjAsXCJCXCI6MH19LFwiQmFja2dyb3VuZEZpbGxUeXBlXCI6MCxcIk1heFdpZHRoXCI6OTYwLjAsXCJNYXhIZWlnaHRcIjpcIkluZmluaXR5XCIsXCJTbWFydEZvcmVncm91bmRJc0FjdGl2ZVwiOmZhbHNlLFwiSG9yaXpvbnRhbEFsaWdubWVudFwiOjEsXCJWZXJ0aWNhbEFsaWdubWVudFwiOjAsXCJTbWFydEZvcmVncm91bmRcIjpudWxsLFwiTWFyZ2luXCI6e1wiJGlkXCI6XCIxNDdcIixcIlRvcFwiOjAuMCxcIkxlZnRcIjowLjAsXCJSaWdodFwiOjAuMCxcIkJvdHRvbVwiOjAuMH0sXCJQYWRkaW5nXCI6e1wiJGlkXCI6XCIxNDhcIixcIlRvcFwiOjAuMCxcIkxlZnRcIjowLjAsXCJSaWdodFwiOjAuMCxcIkJvdHRvbVwiOjAuMH0sXCJCYWNrZ3JvdW5kXCI6e1wiJGlkXCI6XCIxNDlcIixcIkNvbG9yXCI6e1wiJHJlZlwiOlwiMzZcIn19LFwiSXNWaXNpYmxlXCI6dHJ1ZSxcIldpZHRoXCI6MC4wLFwiSGVpZ2h0XCI6MC4wLFwiQm9yZGVyU3R5bGVcIjpudWxsfSxcIkRhdGVTdHlsZVwiOntcIiRpZFwiOlwiMTUwXCIsXCJGb250U2V0dGluZ3NcIjp7XCIkaWRcIjpcIjE1MVwiLFwiRm9udFNpemVcIjoxMCxcIkZvbnROYW1lXCI6XCJDYWxpYnJpXCIsXCJJc0JvbGRcIjpmYWxzZSxcIklzSXRhbGljXCI6ZmFsc2UsXCJJc1VuZGVybGluZWRcIjpmYWxzZX0sXCJBdXRvU2l6ZVwiOjAsXCJGb3JlZ3JvdW5kXCI6e1wiJGlkXCI6XCIxNTJcIixcIkNvbG9yXCI6e1wiJGlkXCI6XCIxNT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1NFwiLFwiVG9wXCI6MC4wLFwiTGVmdFwiOjAuMCxcIlJpZ2h0XCI6MC4wLFwiQm90dG9tXCI6MC4wfSxcIlBhZGRpbmdcIjp7XCIkaWRcIjpcIjE1NVwiLFwiVG9wXCI6MC4wLFwiTGVmdFwiOjAuMCxcIlJpZ2h0XCI6MC4wLFwiQm90dG9tXCI6MC4wfSxcIkJhY2tncm91bmRcIjp7XCIkaWRcIjpcIjE1NlwiLFwiQ29sb3JcIjp7XCIkcmVmXCI6XCIzNlwifX0sXCJJc1Zpc2libGVcIjp0cnVlLFwiV2lkdGhcIjowLjAsXCJIZWlnaHRcIjowLjAsXCJCb3JkZXJTdHlsZVwiOm51bGx9LFwiRGF0ZUZvcm1hdFwiOntcIiRpZFwiOlwiMTU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lNob3dFbGFwc2VkVGltZUdyYWRpZW50U3R5bGVcIjpmYWxzZSxcIlRpbWViYW5kUmVzZXJ2ZWRMZWZ0QXJlYVN0eWxlXCI6bnVsbCxcIkRlZmF1bHRTd2ltbGFuZVN0eWxlXCI6e1wiJGlkXCI6XCIxNThcIixcIkhlYWRlclN0eWxlXCI6e1wiJGlkXCI6XCIxNTlcIixcIlRleHRTdHlsZVwiOntcIiRpZFwiOlwiMTYwXCIsXCJGb250U2V0dGluZ3NcIjp7XCIkaWRcIjpcIjE2MVwiLFwiRm9udFNpemVcIjoxMixcIkZvbnROYW1lXCI6XCJDYWxpYnJpXCIsXCJJc0JvbGRcIjpmYWxzZSxcIklzSXRhbGljXCI6ZmFsc2UsXCJJc1VuZGVybGluZWRcIjpmYWxzZX0sXCJBdXRvU2l6ZVwiOjAsXCJGb3JlZ3JvdW5kXCI6e1wiJGlkXCI6XCIxNjJcIixcIkNvbG9yXCI6e1wiJGlkXCI6XCIxNjNcIixcIkFcIjoyNTUsXCJSXCI6MzIsXCJHXCI6NTYsXCJCXCI6MTAwfX0sXCJCYWNrZ3JvdW5kRmlsbFR5cGVcIjowLFwiTWF4V2lkdGhcIjowLjAsXCJNYXhIZWlnaHRcIjowLjAsXCJTbWFydEZvcmVncm91bmRJc0FjdGl2ZVwiOmZhbHNlLFwiSG9yaXpvbnRhbEFsaWdubWVudFwiOjAsXCJWZXJ0aWNhbEFsaWdubWVudFwiOjAsXCJTbWFydEZvcmVncm91bmRcIjpudWxsLFwiTWFyZ2luXCI6e1wiJGlkXCI6XCIxNjRcIixcIlRvcFwiOjAuMCxcIkxlZnRcIjowLjAsXCJSaWdodFwiOjAuMCxcIkJvdHRvbVwiOjAuMH0sXCJQYWRkaW5nXCI6e1wiJGlkXCI6XCIxNjVcIixcIlRvcFwiOjAuMCxcIkxlZnRcIjowLjAsXCJSaWdodFwiOjAuMCxcIkJvdHRvbVwiOjAuMH0sXCJCYWNrZ3JvdW5kXCI6bnVsbCxcIklzVmlzaWJsZVwiOmZhbHNlLFwiV2lkdGhcIjowLjAsXCJIZWlnaHRcIjowLjAsXCJCb3JkZXJTdHlsZVwiOm51bGx9LFwiUmVjdGFuZ2xlU3R5bGVcIjp7XCIkaWRcIjpcIjE2Nlwi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xMjcsXCJSXCI6OTEsXCJHXCI6MTU1LFwiQlwiOjIxM319LFwiSXNWaXNpYmxlXCI6ZmFsc2UsXCJXaWR0aFwiOjAuMCxcIkhlaWdodFwiOjAuMCxcIkJvcmRlclN0eWxlXCI6e1wiJGlkXCI6XCIxNzFcIixcIkxpbmVDb2xvclwiOntcIiRpZFwiOlwiMTcyXCIsXCIkdHlwZVwiOlwiTkxSRS5Db21tb24uRG9tLlNvbGlkQ29sb3JCcnVzaCwgTkxSRS5Db21tb25cIixcIkNvbG9yXCI6e1wiJGlkXCI6XCIxNzNcIixcIkFcIjoyNTUsXCJSXCI6MjU1LFwiR1wiOjAsXCJCXCI6MH19LFwiTGluZVdlaWdodFwiOjAuMCxcIkxpbmVUeXBlXCI6MH19LFwiVGV4dElzVmVydGljYWxcIjpmYWxzZX0sXCJCYWNrZ3JvdW5kU3R5bGVcIjp7XCIkaWRcIjpcIjE3NFwiLFwiTWFyZ2luXCI6e1wiJGlkXCI6XCIxNzVcIixcIlRvcFwiOjAuMCxcIkxlZnRcIjowLjAsXCJSaWdodFwiOjAuMCxcIkJvdHRvbVwiOjAuMH0sXCJQYWRkaW5nXCI6e1wiJGlkXCI6XCIxNzZcIixcIlRvcFwiOjAuMCxcIkxlZnRcIjowLjAsXCJSaWdodFwiOjAuMCxcIkJvdHRvbVwiOjAuMH0sXCJCYWNrZ3JvdW5kXCI6e1wiJGlkXCI6XCIxNzdcIixcIkNvbG9yXCI6e1wiJGlkXCI6XCIxNzhcIixcIkFcIjozOCxcIlJcIjo5MSxcIkdcIjoxNTUsXCJCXCI6MjEzfX0sXCJJc1Zpc2libGVcIjp0cnVlLFwiV2lkdGhcIjowLjAsXCJIZWlnaHRcIjowLjAsXCJCb3JkZXJTdHlsZVwiOntcIiRpZFwiOlwiMTc5XCIsXCJMaW5lQ29sb3JcIjp7XCIkaWRcIjpcIjE4MFwiLFwiJHR5cGVcIjpcIk5MUkUuQ29tbW9uLkRvbS5Tb2xpZENvbG9yQnJ1c2gsIE5MUkUuQ29tbW9uXCIsXCJDb2xvclwiOntcIiRpZFwiOlwiMTgxXCIsXCJBXCI6MjU1LFwiUlwiOjI1NSxcIkdcIjowLFwiQlwiOjB9fSxcIkxpbmVXZWlnaHRcIjowLjAsXCJMaW5lVHlwZVwiOjB9fSxcIklzQWJvdmVUaW1lYmFuZFwiOmZhbHNlfSxcIkN1c3RvbU1pbGVzdG9uZVN0eWxlTGlzdFwiOltdLFwiQ3VzdG9tVGFza1N0eWxlTGlzdFwiOltdLFwiQ3VzdG9tU3dpbWxhbmVEZWZpbml0aW9uU3R5bGVMaXN0XCI6W10sXCJDdXN0b21Td2ltbGFuZVYyU3R5bGVMaXN0XCI6W10sXCJHcmlkbGluZVBhbmVsU3R5bGVcIjp7XCIkaWRcIjpcIjE4MlwiLFwiR3JpZGxpbmVTdHlsZVwiOntcIiRpZFwiOlwiMTgzXCIsXCJMaW5lQ29sb3JcIjp7XCIkaWRcIjpcIjE4NFwiLFwiJHR5cGVcIjpcIk5MUkUuQ29tbW9uLkRvbS5Tb2xpZENvbG9yQnJ1c2gsIE5MUkUuQ29tbW9uXCIsXCJDb2xvclwiOntcIiRpZFwiOlwiMTg1XCIsXCJBXCI6MzgsXCJSXCI6OTEsXCJHXCI6MTU1LFwiQlwiOjIxM319LFwiTGluZVdlaWdodFwiOjEuMCxcIkxpbmVUeXBlXCI6MH0sXCJJc1Zpc2libGVcIjp0cnVlfSxcIkFjdGl2aXR5TGluZVBhbmVsU3R5bGVcIjp7XCIkaWRcIjpcIjE4NlwiLFwiQWN0aXZpdHlMaW5lU3R5bGVcIjp7XCIkaWRcIjpcIjE4N1wiLFwiTGluZUNvbG9yXCI6e1wiJGlkXCI6XCIxODhcIixcIiR0eXBlXCI6XCJOTFJFLkNvbW1vbi5Eb20uU29saWRDb2xvckJydXNoLCBOTFJFLkNvbW1vblwiLFwiQ29sb3JcIjp7XCIkaWRcIjpcIjE4OVwiLFwiQVwiOjM4LFwiUlwiOjY4LFwiR1wiOjExNCxcIkJcIjoxOTZ9fSxcIkxpbmVXZWlnaHRcIjoxLjAsXCJMaW5lVHlwZVwiOjB9LFwiSXNWaXNpYmxlXCI6dHJ1ZX19LFwiU2NhbGVcIjp7XCIkaWRcIjpcIjE5MF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TkxXCIsXCJTdGFydERhdGVcIjpcIjAwMDEtMDEtMDFUMDA6MDA6MDBcIixcIkVuZERhdGVcIjpcIjAwMDEtMDEtMDFUMDA6MDA6MDBcIixcIkF1dG9EYXRlUmFuZ2VcIjp0cnVlLFwiV29ya2luZ0RheXNcIjozMSxcIlRvZGF5TWFya2VyVGV4dFwiOlwiVG9kYXlcIixcIkF1dG9TY2FsZVR5cGVcIjp0cnVlLFwiVGltZWJhbmRTY2FsZXNcIjp7XCIkaWRcIjpcIjE5MlwiLFwiVG9wU2NhbGVMYXllclwiOntcIiRpZFwiOlwiMTkzXCIsXCJGb3JtYXRcIjpcIndcIixcIlR5cGVcIjoxfSxcIk1pZGRsZVNjYWxlTGF5ZXJcIjp7XCIkaWRcIjpcIjE5NFwiLFwiRm9ybWF0XCI6bnVsbCxcIlR5cGVcIjowfSxcIkJvdHRvbVNjYWxlTGF5ZXJcIjp7XCIkaWRcIjpcIjE5NVwiLFwiRm9ybWF0XCI6bnVsbCxcIlR5cGVcIjowfX19LFwiTWlsZXN0b25lc1wiOltdLFwiVGFza3NcIjpbXSxcIlN3aW1sYW5lc1wiOltdLFwiU3dpbWxhbmVzVjJcIjpbXSxcIlNldHRpbmdzXCI6e1wiJGlkXCI6XCIxOTZcIixcIkltcGFPcHRpb25zXCI6e1wiJGlkXCI6XCIxOTdcIixcIkxlZnRUb1JpZ2h0XCI6ZmFsc2UsXCJQYXlsb2FkT3B0aW9uc1wiOjJ9fSxcIlRpbWVDb25maWd1cmF0aW9uXCI6e1wiJGlkXCI6XCIxOThcIixcIlVzZVRpbWVcIjpmYWxzZSxcIldvcmtEYXlTdGFydFwiOlwiMDA6MDA6MDBcIixcIldvcmtEYXlFbmRcIjpcIjIzOjU5OjAwXCJ9fSIsIlJlY2VudENvbG9yc0NvbGxlY3Rpb24iOiJbXCIjRkYyRjM2OTlcIixcIiNGRjAwNzJCQ1wiLFwiI0ZGNUI5QkQ1XCIsXCIjRkY3MzczNzNcIixcIiNGRjQ0NTQ2QVwiLFwiI0ZGQTVBNUE1XCIsXCIjRkZFQTE2MUVcIixcIiNGRjFBQUE0MlwiXSJ9LCJTZXR0aW5ncyI6eyIkaWQiOiI0NjgiLCJJbXBhT3B0aW9ucyI6eyIkaWQiOiI0Njk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NzAiLCJVc2VUaW1lIjpmYWxzZSwiV29ya0RheVN0YXJ0IjoiMDA6MDA6MDAiLCJXb3JrRGF5RW5kIjoiMjM6NTk6MDAifSwiTGFzdFVzZWRUZW1wbGF0ZUlkIjoiYTA3YTc3NmUtZjc0NS00MjdkLTliYTgtYTY2NDdmYjg3OGE0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5T00:00:00.0000000Z"/>
  <p:tag name="OTLENDDATE" val="2022-12-31T23:59:00.0000000Z"/>
  <p:tag name="OTLDURATIONFORMAT" val="day"/>
  <p:tag name="OTLSPACING" val="5"/>
  <p:tag name="OTLSHAPETHICKNESSTYPE" val="Regular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3-02-01T00:00:00.0000000Z"/>
  <p:tag name="OTLENDDATE" val="2023-08-30T23:59:00.0000000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11-01T23:59:00.0000000Z"/>
  <p:tag name="OTLENDDATE" val="2023-06-01T23:59:00.0000000Z"/>
  <p:tag name="OTLDURATIONFORMAT" val="day"/>
  <p:tag name="OTLSPACING" val="5"/>
  <p:tag name="OTLSHAPETHICKNESSTYPE" val="Regular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7-01T00:00:00.0000000Z"/>
  <p:tag name="OTLENDDATE" val="2025-04-01T23:59:00.0000000Z"/>
  <p:tag name="OTLDURATIONFORMAT" val="day"/>
  <p:tag name="OTLSPACING" val="5"/>
  <p:tag name="OTLSHAPETHICKNESSTYPE" val="Regular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10-01T23:59:00.0000000Z"/>
  <p:tag name="OTLENDDATE" val="2025-10-01T23:59:00.0000000Z"/>
  <p:tag name="OTLDURATIONFORMAT" val="day"/>
  <p:tag name="OTLSPACING" val="5"/>
  <p:tag name="OTLSHAPETHICKNESSTYPE" val="Regular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FORMAT" val="MMM"/>
  <p:tag name="OTLTIMEBANDSHAPETYPE" val="RectangleTimeband"/>
  <p:tag name="OTLTIMEBANDSHAPEHEIGHT" val="30"/>
  <p:tag name="OTLTIMEBANDSHAPEPADDINGLEFT" val="0"/>
  <p:tag name="OTLTIMEBANDCULTUREINFO" val="en-US"/>
  <p:tag name="OTLTIMEBANDQUICKPOSITION" val="Middle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TIMEBANDFYSTARTMONTH" val="January"/>
  <p:tag name="OTLTIMEBANDSHOWFYLABEL" val="True"/>
  <p:tag name="OTLTIMEBANDUSESTARTINGOFTHEYEARFORFYNUMBERING" val="True"/>
  <p:tag name="OTLTIMEBANDRESERVEDLEFTAREAISSET" val="False"/>
  <p:tag name="OTLTIMEBANDSCALETYPE" val="Years"/>
  <p:tag name="OTLTIMEBANDENDDATE" val="2026-05-01T23:59:00.0000000"/>
  <p:tag name="OTLLEFTENDCAPSMARGINLEFT" val="96"/>
  <p:tag name="OTLTIMEBANDRESERVEDLEFTAREAWIDTH" val="76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ublication WP1"/>
  <p:tag name="OTLPOSITIONONTASK" val="None"/>
  <p:tag name="OTLRELATEDTASKID" val="00000000-0000-0000-0000-000000000000"/>
  <p:tag name="OTLMARKERSHAPE" val="OTL"/>
  <p:tag name="OTLDATE" val="2024-01-01T23:59:00.000000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5-12-01T23:59:00.0000000"/>
  <p:tag name="OTLPOSITIONONTASK" val="None"/>
  <p:tag name="OTLRELATEDTASKID" val="00000000-0000-0000-0000-000000000000"/>
  <p:tag name="OTLMTITLE" val="WP2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6-05-01T23:59:00.0000000"/>
  <p:tag name="OTLPOSITIONONTASK" val="None"/>
  <p:tag name="OTLRELATEDTASKID" val="00000000-0000-0000-0000-000000000000"/>
  <p:tag name="OTLMTITLE" val="WP3"/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73</Words>
  <Application>Microsoft Office PowerPoint</Application>
  <PresentationFormat>Breedbeeld</PresentationFormat>
  <Paragraphs>29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Sofie Raeymakers</dc:creator>
  <cp:lastModifiedBy>Sofie Raeymakers</cp:lastModifiedBy>
  <cp:revision>1</cp:revision>
  <dcterms:created xsi:type="dcterms:W3CDTF">2022-02-16T12:28:10Z</dcterms:created>
  <dcterms:modified xsi:type="dcterms:W3CDTF">2022-02-16T16:04:41Z</dcterms:modified>
</cp:coreProperties>
</file>