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9" r:id="rId2"/>
    <p:sldId id="256" r:id="rId3"/>
    <p:sldId id="265" r:id="rId4"/>
    <p:sldId id="267" r:id="rId5"/>
    <p:sldId id="268" r:id="rId6"/>
    <p:sldId id="269" r:id="rId7"/>
    <p:sldId id="270" r:id="rId8"/>
    <p:sldId id="271" r:id="rId9"/>
    <p:sldId id="260" r:id="rId10"/>
    <p:sldId id="272" r:id="rId11"/>
    <p:sldId id="275" r:id="rId12"/>
    <p:sldId id="273" r:id="rId13"/>
    <p:sldId id="274" r:id="rId14"/>
    <p:sldId id="276" r:id="rId15"/>
    <p:sldId id="277" r:id="rId16"/>
    <p:sldId id="278" r:id="rId17"/>
    <p:sldId id="279" r:id="rId18"/>
    <p:sldId id="280" r:id="rId19"/>
    <p:sldId id="281" r:id="rId20"/>
    <p:sldId id="282" r:id="rId21"/>
    <p:sldId id="283" r:id="rId22"/>
    <p:sldId id="284" r:id="rId23"/>
    <p:sldId id="285" r:id="rId24"/>
    <p:sldId id="286" r:id="rId25"/>
    <p:sldId id="266" r:id="rId26"/>
    <p:sldId id="264" r:id="rId27"/>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4C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3C73DE-B737-408B-A875-D51D831F8714}" v="5" dt="2021-10-20T12:04:37.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94" autoAdjust="0"/>
  </p:normalViewPr>
  <p:slideViewPr>
    <p:cSldViewPr snapToGrid="0" showGuides="1">
      <p:cViewPr varScale="1">
        <p:scale>
          <a:sx n="57" d="100"/>
          <a:sy n="57" d="100"/>
        </p:scale>
        <p:origin x="672" y="38"/>
      </p:cViewPr>
      <p:guideLst>
        <p:guide orient="horz" pos="3072"/>
        <p:guide pos="5461"/>
      </p:guideLst>
    </p:cSldViewPr>
  </p:slideViewPr>
  <p:notesTextViewPr>
    <p:cViewPr>
      <p:scale>
        <a:sx n="1" d="1"/>
        <a:sy n="1" d="1"/>
      </p:scale>
      <p:origin x="0" y="-14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fie Raeymakers" userId="12e7d2fcde2e838b" providerId="LiveId" clId="{7A3C73DE-B737-408B-A875-D51D831F8714}"/>
    <pc:docChg chg="undo custSel addSld delSld modSld sldOrd">
      <pc:chgData name="Sofie Raeymakers" userId="12e7d2fcde2e838b" providerId="LiveId" clId="{7A3C73DE-B737-408B-A875-D51D831F8714}" dt="2021-10-20T12:12:00.907" v="1074" actId="14100"/>
      <pc:docMkLst>
        <pc:docMk/>
      </pc:docMkLst>
      <pc:sldChg chg="modSp mod modNotesTx">
        <pc:chgData name="Sofie Raeymakers" userId="12e7d2fcde2e838b" providerId="LiveId" clId="{7A3C73DE-B737-408B-A875-D51D831F8714}" dt="2021-10-20T11:40:11.653" v="159" actId="20577"/>
        <pc:sldMkLst>
          <pc:docMk/>
          <pc:sldMk cId="3355618083" sldId="256"/>
        </pc:sldMkLst>
        <pc:spChg chg="mod">
          <ac:chgData name="Sofie Raeymakers" userId="12e7d2fcde2e838b" providerId="LiveId" clId="{7A3C73DE-B737-408B-A875-D51D831F8714}" dt="2021-10-20T11:40:11.653" v="159" actId="20577"/>
          <ac:spMkLst>
            <pc:docMk/>
            <pc:sldMk cId="3355618083" sldId="256"/>
            <ac:spMk id="17" creationId="{00000000-0000-0000-0000-000000000000}"/>
          </ac:spMkLst>
        </pc:spChg>
        <pc:spChg chg="mod">
          <ac:chgData name="Sofie Raeymakers" userId="12e7d2fcde2e838b" providerId="LiveId" clId="{7A3C73DE-B737-408B-A875-D51D831F8714}" dt="2021-10-20T11:40:07.700" v="151" actId="20577"/>
          <ac:spMkLst>
            <pc:docMk/>
            <pc:sldMk cId="3355618083" sldId="256"/>
            <ac:spMk id="18" creationId="{00000000-0000-0000-0000-000000000000}"/>
          </ac:spMkLst>
        </pc:spChg>
      </pc:sldChg>
      <pc:sldChg chg="modSp mod">
        <pc:chgData name="Sofie Raeymakers" userId="12e7d2fcde2e838b" providerId="LiveId" clId="{7A3C73DE-B737-408B-A875-D51D831F8714}" dt="2021-10-20T11:48:51.833" v="660" actId="20577"/>
        <pc:sldMkLst>
          <pc:docMk/>
          <pc:sldMk cId="2760186874" sldId="260"/>
        </pc:sldMkLst>
        <pc:spChg chg="mod">
          <ac:chgData name="Sofie Raeymakers" userId="12e7d2fcde2e838b" providerId="LiveId" clId="{7A3C73DE-B737-408B-A875-D51D831F8714}" dt="2021-10-20T11:48:51.833" v="660" actId="20577"/>
          <ac:spMkLst>
            <pc:docMk/>
            <pc:sldMk cId="2760186874" sldId="260"/>
            <ac:spMk id="8" creationId="{00000000-0000-0000-0000-000000000000}"/>
          </ac:spMkLst>
        </pc:spChg>
      </pc:sldChg>
      <pc:sldChg chg="addSp delSp modSp mod ord modNotesTx">
        <pc:chgData name="Sofie Raeymakers" userId="12e7d2fcde2e838b" providerId="LiveId" clId="{7A3C73DE-B737-408B-A875-D51D831F8714}" dt="2021-10-20T11:42:20.261" v="179" actId="14100"/>
        <pc:sldMkLst>
          <pc:docMk/>
          <pc:sldMk cId="1888289208" sldId="265"/>
        </pc:sldMkLst>
        <pc:spChg chg="mod">
          <ac:chgData name="Sofie Raeymakers" userId="12e7d2fcde2e838b" providerId="LiveId" clId="{7A3C73DE-B737-408B-A875-D51D831F8714}" dt="2021-10-20T11:40:24.034" v="162" actId="20577"/>
          <ac:spMkLst>
            <pc:docMk/>
            <pc:sldMk cId="1888289208" sldId="265"/>
            <ac:spMk id="2" creationId="{00000000-0000-0000-0000-000000000000}"/>
          </ac:spMkLst>
        </pc:spChg>
        <pc:spChg chg="del">
          <ac:chgData name="Sofie Raeymakers" userId="12e7d2fcde2e838b" providerId="LiveId" clId="{7A3C73DE-B737-408B-A875-D51D831F8714}" dt="2021-10-20T11:41:09.801" v="168" actId="931"/>
          <ac:spMkLst>
            <pc:docMk/>
            <pc:sldMk cId="1888289208" sldId="265"/>
            <ac:spMk id="3" creationId="{00000000-0000-0000-0000-000000000000}"/>
          </ac:spMkLst>
        </pc:spChg>
        <pc:spChg chg="add mod">
          <ac:chgData name="Sofie Raeymakers" userId="12e7d2fcde2e838b" providerId="LiveId" clId="{7A3C73DE-B737-408B-A875-D51D831F8714}" dt="2021-10-20T11:42:10.027" v="177" actId="478"/>
          <ac:spMkLst>
            <pc:docMk/>
            <pc:sldMk cId="1888289208" sldId="265"/>
            <ac:spMk id="9" creationId="{2AF4654D-F261-4255-94ED-681BCE1D5B9F}"/>
          </ac:spMkLst>
        </pc:spChg>
        <pc:picChg chg="add del mod">
          <ac:chgData name="Sofie Raeymakers" userId="12e7d2fcde2e838b" providerId="LiveId" clId="{7A3C73DE-B737-408B-A875-D51D831F8714}" dt="2021-10-20T11:42:10.027" v="177" actId="478"/>
          <ac:picMkLst>
            <pc:docMk/>
            <pc:sldMk cId="1888289208" sldId="265"/>
            <ac:picMk id="6" creationId="{8280969C-7545-43CB-8485-3BBAEFE49791}"/>
          </ac:picMkLst>
        </pc:picChg>
        <pc:picChg chg="add mod">
          <ac:chgData name="Sofie Raeymakers" userId="12e7d2fcde2e838b" providerId="LiveId" clId="{7A3C73DE-B737-408B-A875-D51D831F8714}" dt="2021-10-20T11:42:20.261" v="179" actId="14100"/>
          <ac:picMkLst>
            <pc:docMk/>
            <pc:sldMk cId="1888289208" sldId="265"/>
            <ac:picMk id="7" creationId="{45DB4D60-5ED4-4D81-9330-8BA572365C91}"/>
          </ac:picMkLst>
        </pc:picChg>
      </pc:sldChg>
      <pc:sldChg chg="addSp modSp new mod modNotesTx">
        <pc:chgData name="Sofie Raeymakers" userId="12e7d2fcde2e838b" providerId="LiveId" clId="{7A3C73DE-B737-408B-A875-D51D831F8714}" dt="2021-10-20T11:42:42.705" v="184"/>
        <pc:sldMkLst>
          <pc:docMk/>
          <pc:sldMk cId="1753577330" sldId="267"/>
        </pc:sldMkLst>
        <pc:picChg chg="add mod">
          <ac:chgData name="Sofie Raeymakers" userId="12e7d2fcde2e838b" providerId="LiveId" clId="{7A3C73DE-B737-408B-A875-D51D831F8714}" dt="2021-10-20T11:42:36.044" v="183" actId="14100"/>
          <ac:picMkLst>
            <pc:docMk/>
            <pc:sldMk cId="1753577330" sldId="267"/>
            <ac:picMk id="3" creationId="{ED6EEFF0-F47F-4E46-AF1E-AAFC1E0CD93C}"/>
          </ac:picMkLst>
        </pc:picChg>
      </pc:sldChg>
      <pc:sldChg chg="modSp new mod modNotesTx">
        <pc:chgData name="Sofie Raeymakers" userId="12e7d2fcde2e838b" providerId="LiveId" clId="{7A3C73DE-B737-408B-A875-D51D831F8714}" dt="2021-10-20T11:43:48.180" v="260" actId="20577"/>
        <pc:sldMkLst>
          <pc:docMk/>
          <pc:sldMk cId="398022037" sldId="268"/>
        </pc:sldMkLst>
        <pc:spChg chg="mod">
          <ac:chgData name="Sofie Raeymakers" userId="12e7d2fcde2e838b" providerId="LiveId" clId="{7A3C73DE-B737-408B-A875-D51D831F8714}" dt="2021-10-20T11:43:01.730" v="188" actId="20577"/>
          <ac:spMkLst>
            <pc:docMk/>
            <pc:sldMk cId="398022037" sldId="268"/>
            <ac:spMk id="2" creationId="{8A6CCF19-0EB3-47D4-AB05-3A0FD648C5FF}"/>
          </ac:spMkLst>
        </pc:spChg>
        <pc:spChg chg="mod">
          <ac:chgData name="Sofie Raeymakers" userId="12e7d2fcde2e838b" providerId="LiveId" clId="{7A3C73DE-B737-408B-A875-D51D831F8714}" dt="2021-10-20T11:43:48.180" v="260" actId="20577"/>
          <ac:spMkLst>
            <pc:docMk/>
            <pc:sldMk cId="398022037" sldId="268"/>
            <ac:spMk id="3" creationId="{23F32C0F-F08B-44E9-9868-3B5F55D554D2}"/>
          </ac:spMkLst>
        </pc:spChg>
      </pc:sldChg>
      <pc:sldChg chg="modSp new mod modNotesTx">
        <pc:chgData name="Sofie Raeymakers" userId="12e7d2fcde2e838b" providerId="LiveId" clId="{7A3C73DE-B737-408B-A875-D51D831F8714}" dt="2021-10-20T11:46:28.980" v="420"/>
        <pc:sldMkLst>
          <pc:docMk/>
          <pc:sldMk cId="3518746377" sldId="269"/>
        </pc:sldMkLst>
        <pc:spChg chg="mod">
          <ac:chgData name="Sofie Raeymakers" userId="12e7d2fcde2e838b" providerId="LiveId" clId="{7A3C73DE-B737-408B-A875-D51D831F8714}" dt="2021-10-20T11:45:27.135" v="270" actId="20577"/>
          <ac:spMkLst>
            <pc:docMk/>
            <pc:sldMk cId="3518746377" sldId="269"/>
            <ac:spMk id="2" creationId="{E89E1560-5CB4-48F0-BA48-6340D48CE2F0}"/>
          </ac:spMkLst>
        </pc:spChg>
        <pc:spChg chg="mod">
          <ac:chgData name="Sofie Raeymakers" userId="12e7d2fcde2e838b" providerId="LiveId" clId="{7A3C73DE-B737-408B-A875-D51D831F8714}" dt="2021-10-20T11:46:06.115" v="418" actId="20577"/>
          <ac:spMkLst>
            <pc:docMk/>
            <pc:sldMk cId="3518746377" sldId="269"/>
            <ac:spMk id="3" creationId="{FAA8AC0C-6ED5-4521-B11F-D5BCC70C7461}"/>
          </ac:spMkLst>
        </pc:spChg>
      </pc:sldChg>
      <pc:sldChg chg="modSp new mod modNotesTx">
        <pc:chgData name="Sofie Raeymakers" userId="12e7d2fcde2e838b" providerId="LiveId" clId="{7A3C73DE-B737-408B-A875-D51D831F8714}" dt="2021-10-20T11:47:27.043" v="517"/>
        <pc:sldMkLst>
          <pc:docMk/>
          <pc:sldMk cId="2433048810" sldId="270"/>
        </pc:sldMkLst>
        <pc:spChg chg="mod">
          <ac:chgData name="Sofie Raeymakers" userId="12e7d2fcde2e838b" providerId="LiveId" clId="{7A3C73DE-B737-408B-A875-D51D831F8714}" dt="2021-10-20T11:46:49.004" v="426" actId="20577"/>
          <ac:spMkLst>
            <pc:docMk/>
            <pc:sldMk cId="2433048810" sldId="270"/>
            <ac:spMk id="2" creationId="{F5A72233-6339-4439-ABD9-E77A174D9EBB}"/>
          </ac:spMkLst>
        </pc:spChg>
        <pc:spChg chg="mod">
          <ac:chgData name="Sofie Raeymakers" userId="12e7d2fcde2e838b" providerId="LiveId" clId="{7A3C73DE-B737-408B-A875-D51D831F8714}" dt="2021-10-20T11:47:13.422" v="516" actId="20577"/>
          <ac:spMkLst>
            <pc:docMk/>
            <pc:sldMk cId="2433048810" sldId="270"/>
            <ac:spMk id="3" creationId="{1BE916C0-C033-48B2-94A0-CC536E030409}"/>
          </ac:spMkLst>
        </pc:spChg>
      </pc:sldChg>
      <pc:sldChg chg="modSp new mod ord modNotesTx">
        <pc:chgData name="Sofie Raeymakers" userId="12e7d2fcde2e838b" providerId="LiveId" clId="{7A3C73DE-B737-408B-A875-D51D831F8714}" dt="2021-10-20T11:48:41.195" v="637"/>
        <pc:sldMkLst>
          <pc:docMk/>
          <pc:sldMk cId="3554283125" sldId="271"/>
        </pc:sldMkLst>
        <pc:spChg chg="mod">
          <ac:chgData name="Sofie Raeymakers" userId="12e7d2fcde2e838b" providerId="LiveId" clId="{7A3C73DE-B737-408B-A875-D51D831F8714}" dt="2021-10-20T11:48:31.633" v="634" actId="20577"/>
          <ac:spMkLst>
            <pc:docMk/>
            <pc:sldMk cId="3554283125" sldId="271"/>
            <ac:spMk id="3" creationId="{26A0E263-EC03-4A4D-9B23-1F33DF514BD4}"/>
          </ac:spMkLst>
        </pc:spChg>
      </pc:sldChg>
      <pc:sldChg chg="new del">
        <pc:chgData name="Sofie Raeymakers" userId="12e7d2fcde2e838b" providerId="LiveId" clId="{7A3C73DE-B737-408B-A875-D51D831F8714}" dt="2021-10-20T11:47:42.326" v="519" actId="680"/>
        <pc:sldMkLst>
          <pc:docMk/>
          <pc:sldMk cId="3579946243" sldId="271"/>
        </pc:sldMkLst>
      </pc:sldChg>
      <pc:sldChg chg="addSp modSp new mod modNotesTx">
        <pc:chgData name="Sofie Raeymakers" userId="12e7d2fcde2e838b" providerId="LiveId" clId="{7A3C73DE-B737-408B-A875-D51D831F8714}" dt="2021-10-20T11:59:56.977" v="801"/>
        <pc:sldMkLst>
          <pc:docMk/>
          <pc:sldMk cId="3296157980" sldId="272"/>
        </pc:sldMkLst>
        <pc:spChg chg="mod">
          <ac:chgData name="Sofie Raeymakers" userId="12e7d2fcde2e838b" providerId="LiveId" clId="{7A3C73DE-B737-408B-A875-D51D831F8714}" dt="2021-10-20T11:50:35.718" v="664" actId="20577"/>
          <ac:spMkLst>
            <pc:docMk/>
            <pc:sldMk cId="3296157980" sldId="272"/>
            <ac:spMk id="2" creationId="{2613F2CD-A09A-46F8-8188-EA4455FE1977}"/>
          </ac:spMkLst>
        </pc:spChg>
        <pc:spChg chg="mod">
          <ac:chgData name="Sofie Raeymakers" userId="12e7d2fcde2e838b" providerId="LiveId" clId="{7A3C73DE-B737-408B-A875-D51D831F8714}" dt="2021-10-20T11:57:18.209" v="782" actId="20577"/>
          <ac:spMkLst>
            <pc:docMk/>
            <pc:sldMk cId="3296157980" sldId="272"/>
            <ac:spMk id="3" creationId="{D12B6BE8-2857-48B8-8AB2-A36A75D70EEC}"/>
          </ac:spMkLst>
        </pc:spChg>
        <pc:picChg chg="add mod">
          <ac:chgData name="Sofie Raeymakers" userId="12e7d2fcde2e838b" providerId="LiveId" clId="{7A3C73DE-B737-408B-A875-D51D831F8714}" dt="2021-10-20T11:57:05.406" v="766" actId="14100"/>
          <ac:picMkLst>
            <pc:docMk/>
            <pc:sldMk cId="3296157980" sldId="272"/>
            <ac:picMk id="6" creationId="{168CA873-2A9B-4692-9375-748507E96AB5}"/>
          </ac:picMkLst>
        </pc:picChg>
      </pc:sldChg>
      <pc:sldChg chg="addSp delSp modSp new mod">
        <pc:chgData name="Sofie Raeymakers" userId="12e7d2fcde2e838b" providerId="LiveId" clId="{7A3C73DE-B737-408B-A875-D51D831F8714}" dt="2021-10-20T11:58:59.681" v="799" actId="14100"/>
        <pc:sldMkLst>
          <pc:docMk/>
          <pc:sldMk cId="2936584574" sldId="273"/>
        </pc:sldMkLst>
        <pc:spChg chg="mod">
          <ac:chgData name="Sofie Raeymakers" userId="12e7d2fcde2e838b" providerId="LiveId" clId="{7A3C73DE-B737-408B-A875-D51D831F8714}" dt="2021-10-20T11:51:08.935" v="692" actId="20577"/>
          <ac:spMkLst>
            <pc:docMk/>
            <pc:sldMk cId="2936584574" sldId="273"/>
            <ac:spMk id="2" creationId="{E8F93A1D-492B-4A45-AF79-4BA8B1D680D4}"/>
          </ac:spMkLst>
        </pc:spChg>
        <pc:spChg chg="mod">
          <ac:chgData name="Sofie Raeymakers" userId="12e7d2fcde2e838b" providerId="LiveId" clId="{7A3C73DE-B737-408B-A875-D51D831F8714}" dt="2021-10-20T11:56:14.369" v="760" actId="20577"/>
          <ac:spMkLst>
            <pc:docMk/>
            <pc:sldMk cId="2936584574" sldId="273"/>
            <ac:spMk id="3" creationId="{7DA812D7-5A61-4C65-8278-9F98C4C6BED9}"/>
          </ac:spMkLst>
        </pc:spChg>
        <pc:picChg chg="add del mod">
          <ac:chgData name="Sofie Raeymakers" userId="12e7d2fcde2e838b" providerId="LiveId" clId="{7A3C73DE-B737-408B-A875-D51D831F8714}" dt="2021-10-20T11:55:36.451" v="736" actId="478"/>
          <ac:picMkLst>
            <pc:docMk/>
            <pc:sldMk cId="2936584574" sldId="273"/>
            <ac:picMk id="6" creationId="{58991C71-EE4E-4E93-BABE-DE87F6F816AE}"/>
          </ac:picMkLst>
        </pc:picChg>
        <pc:picChg chg="add mod">
          <ac:chgData name="Sofie Raeymakers" userId="12e7d2fcde2e838b" providerId="LiveId" clId="{7A3C73DE-B737-408B-A875-D51D831F8714}" dt="2021-10-20T11:58:59.681" v="799" actId="14100"/>
          <ac:picMkLst>
            <pc:docMk/>
            <pc:sldMk cId="2936584574" sldId="273"/>
            <ac:picMk id="8" creationId="{89BC7D9E-0E9C-4AB1-8AE3-F90343039DEE}"/>
          </ac:picMkLst>
        </pc:picChg>
      </pc:sldChg>
      <pc:sldChg chg="addSp modSp new mod">
        <pc:chgData name="Sofie Raeymakers" userId="12e7d2fcde2e838b" providerId="LiveId" clId="{7A3C73DE-B737-408B-A875-D51D831F8714}" dt="2021-10-20T11:58:50.470" v="797" actId="14100"/>
        <pc:sldMkLst>
          <pc:docMk/>
          <pc:sldMk cId="1906544192" sldId="274"/>
        </pc:sldMkLst>
        <pc:picChg chg="add mod">
          <ac:chgData name="Sofie Raeymakers" userId="12e7d2fcde2e838b" providerId="LiveId" clId="{7A3C73DE-B737-408B-A875-D51D831F8714}" dt="2021-10-20T11:58:50.470" v="797" actId="14100"/>
          <ac:picMkLst>
            <pc:docMk/>
            <pc:sldMk cId="1906544192" sldId="274"/>
            <ac:picMk id="3" creationId="{3CBA294A-AF4D-4C6A-AAC7-938E900464C5}"/>
          </ac:picMkLst>
        </pc:picChg>
      </pc:sldChg>
      <pc:sldChg chg="addSp delSp modSp new del mod">
        <pc:chgData name="Sofie Raeymakers" userId="12e7d2fcde2e838b" providerId="LiveId" clId="{7A3C73DE-B737-408B-A875-D51D831F8714}" dt="2021-10-20T11:58:13.102" v="788" actId="47"/>
        <pc:sldMkLst>
          <pc:docMk/>
          <pc:sldMk cId="75057348" sldId="275"/>
        </pc:sldMkLst>
        <pc:spChg chg="del">
          <ac:chgData name="Sofie Raeymakers" userId="12e7d2fcde2e838b" providerId="LiveId" clId="{7A3C73DE-B737-408B-A875-D51D831F8714}" dt="2021-10-20T11:57:44.072" v="784" actId="22"/>
          <ac:spMkLst>
            <pc:docMk/>
            <pc:sldMk cId="75057348" sldId="275"/>
            <ac:spMk id="2" creationId="{629732C9-F364-4EC0-B160-91D9779926AD}"/>
          </ac:spMkLst>
        </pc:spChg>
        <pc:spChg chg="add mod">
          <ac:chgData name="Sofie Raeymakers" userId="12e7d2fcde2e838b" providerId="LiveId" clId="{7A3C73DE-B737-408B-A875-D51D831F8714}" dt="2021-10-20T11:57:58.190" v="787" actId="478"/>
          <ac:spMkLst>
            <pc:docMk/>
            <pc:sldMk cId="75057348" sldId="275"/>
            <ac:spMk id="6" creationId="{CD214DE9-3A99-4CE1-90E8-54B9A7B3CD08}"/>
          </ac:spMkLst>
        </pc:spChg>
        <pc:picChg chg="add del mod ord modCrop">
          <ac:chgData name="Sofie Raeymakers" userId="12e7d2fcde2e838b" providerId="LiveId" clId="{7A3C73DE-B737-408B-A875-D51D831F8714}" dt="2021-10-20T11:57:58.190" v="787" actId="478"/>
          <ac:picMkLst>
            <pc:docMk/>
            <pc:sldMk cId="75057348" sldId="275"/>
            <ac:picMk id="4" creationId="{2E312F78-55B9-438F-B3C1-1A8497DC6172}"/>
          </ac:picMkLst>
        </pc:picChg>
      </pc:sldChg>
      <pc:sldChg chg="addSp modSp new mod">
        <pc:chgData name="Sofie Raeymakers" userId="12e7d2fcde2e838b" providerId="LiveId" clId="{7A3C73DE-B737-408B-A875-D51D831F8714}" dt="2021-10-20T11:58:36.069" v="796" actId="14100"/>
        <pc:sldMkLst>
          <pc:docMk/>
          <pc:sldMk cId="1158012220" sldId="275"/>
        </pc:sldMkLst>
        <pc:picChg chg="add mod">
          <ac:chgData name="Sofie Raeymakers" userId="12e7d2fcde2e838b" providerId="LiveId" clId="{7A3C73DE-B737-408B-A875-D51D831F8714}" dt="2021-10-20T11:58:36.069" v="796" actId="14100"/>
          <ac:picMkLst>
            <pc:docMk/>
            <pc:sldMk cId="1158012220" sldId="275"/>
            <ac:picMk id="6" creationId="{52D9F93C-53D0-4C4C-B744-EE0C596FBCFB}"/>
          </ac:picMkLst>
        </pc:picChg>
      </pc:sldChg>
      <pc:sldChg chg="addSp delSp modSp new del mod">
        <pc:chgData name="Sofie Raeymakers" userId="12e7d2fcde2e838b" providerId="LiveId" clId="{7A3C73DE-B737-408B-A875-D51D831F8714}" dt="2021-10-20T11:58:25.717" v="792" actId="680"/>
        <pc:sldMkLst>
          <pc:docMk/>
          <pc:sldMk cId="2783524223" sldId="275"/>
        </pc:sldMkLst>
        <pc:spChg chg="add del">
          <ac:chgData name="Sofie Raeymakers" userId="12e7d2fcde2e838b" providerId="LiveId" clId="{7A3C73DE-B737-408B-A875-D51D831F8714}" dt="2021-10-20T11:58:23.682" v="791" actId="22"/>
          <ac:spMkLst>
            <pc:docMk/>
            <pc:sldMk cId="2783524223" sldId="275"/>
            <ac:spMk id="2" creationId="{97747FA2-8111-48AB-833A-EBEB0190DFED}"/>
          </ac:spMkLst>
        </pc:spChg>
        <pc:picChg chg="add del mod ord modCrop">
          <ac:chgData name="Sofie Raeymakers" userId="12e7d2fcde2e838b" providerId="LiveId" clId="{7A3C73DE-B737-408B-A875-D51D831F8714}" dt="2021-10-20T11:58:23.682" v="791" actId="22"/>
          <ac:picMkLst>
            <pc:docMk/>
            <pc:sldMk cId="2783524223" sldId="275"/>
            <ac:picMk id="4" creationId="{5EB9B31B-C52C-484F-A3FF-C3493CD6DEA6}"/>
          </ac:picMkLst>
        </pc:picChg>
      </pc:sldChg>
      <pc:sldChg chg="modSp new mod ord">
        <pc:chgData name="Sofie Raeymakers" userId="12e7d2fcde2e838b" providerId="LiveId" clId="{7A3C73DE-B737-408B-A875-D51D831F8714}" dt="2021-10-20T12:00:29.604" v="808"/>
        <pc:sldMkLst>
          <pc:docMk/>
          <pc:sldMk cId="3301276332" sldId="276"/>
        </pc:sldMkLst>
        <pc:spChg chg="mod">
          <ac:chgData name="Sofie Raeymakers" userId="12e7d2fcde2e838b" providerId="LiveId" clId="{7A3C73DE-B737-408B-A875-D51D831F8714}" dt="2021-10-20T12:00:25.778" v="806" actId="20577"/>
          <ac:spMkLst>
            <pc:docMk/>
            <pc:sldMk cId="3301276332" sldId="276"/>
            <ac:spMk id="2" creationId="{795F4496-576F-4795-AF26-1F0C33D952ED}"/>
          </ac:spMkLst>
        </pc:spChg>
      </pc:sldChg>
      <pc:sldChg chg="modSp new mod modNotesTx">
        <pc:chgData name="Sofie Raeymakers" userId="12e7d2fcde2e838b" providerId="LiveId" clId="{7A3C73DE-B737-408B-A875-D51D831F8714}" dt="2021-10-20T12:01:08.700" v="858"/>
        <pc:sldMkLst>
          <pc:docMk/>
          <pc:sldMk cId="1701711346" sldId="277"/>
        </pc:sldMkLst>
        <pc:spChg chg="mod">
          <ac:chgData name="Sofie Raeymakers" userId="12e7d2fcde2e838b" providerId="LiveId" clId="{7A3C73DE-B737-408B-A875-D51D831F8714}" dt="2021-10-20T12:00:36.247" v="813" actId="20577"/>
          <ac:spMkLst>
            <pc:docMk/>
            <pc:sldMk cId="1701711346" sldId="277"/>
            <ac:spMk id="2" creationId="{7CDD763F-8769-4B1D-95C5-840B191F8991}"/>
          </ac:spMkLst>
        </pc:spChg>
        <pc:spChg chg="mod">
          <ac:chgData name="Sofie Raeymakers" userId="12e7d2fcde2e838b" providerId="LiveId" clId="{7A3C73DE-B737-408B-A875-D51D831F8714}" dt="2021-10-20T12:00:47.120" v="857" actId="20577"/>
          <ac:spMkLst>
            <pc:docMk/>
            <pc:sldMk cId="1701711346" sldId="277"/>
            <ac:spMk id="3" creationId="{A367BAB6-85CA-4815-AA90-C252C5A2495E}"/>
          </ac:spMkLst>
        </pc:spChg>
      </pc:sldChg>
      <pc:sldChg chg="addSp delSp modSp new mod">
        <pc:chgData name="Sofie Raeymakers" userId="12e7d2fcde2e838b" providerId="LiveId" clId="{7A3C73DE-B737-408B-A875-D51D831F8714}" dt="2021-10-20T12:01:42.094" v="862" actId="14100"/>
        <pc:sldMkLst>
          <pc:docMk/>
          <pc:sldMk cId="2299807555" sldId="278"/>
        </pc:sldMkLst>
        <pc:spChg chg="del">
          <ac:chgData name="Sofie Raeymakers" userId="12e7d2fcde2e838b" providerId="LiveId" clId="{7A3C73DE-B737-408B-A875-D51D831F8714}" dt="2021-10-20T12:01:34.027" v="860" actId="22"/>
          <ac:spMkLst>
            <pc:docMk/>
            <pc:sldMk cId="2299807555" sldId="278"/>
            <ac:spMk id="3" creationId="{E16651EC-61F4-4F93-A66C-4F12A2A84985}"/>
          </ac:spMkLst>
        </pc:spChg>
        <pc:picChg chg="add mod ord">
          <ac:chgData name="Sofie Raeymakers" userId="12e7d2fcde2e838b" providerId="LiveId" clId="{7A3C73DE-B737-408B-A875-D51D831F8714}" dt="2021-10-20T12:01:42.094" v="862" actId="14100"/>
          <ac:picMkLst>
            <pc:docMk/>
            <pc:sldMk cId="2299807555" sldId="278"/>
            <ac:picMk id="6" creationId="{286895FF-4F3B-4C74-89B0-C2E42EA7BED2}"/>
          </ac:picMkLst>
        </pc:picChg>
      </pc:sldChg>
      <pc:sldChg chg="new">
        <pc:chgData name="Sofie Raeymakers" userId="12e7d2fcde2e838b" providerId="LiveId" clId="{7A3C73DE-B737-408B-A875-D51D831F8714}" dt="2021-10-20T12:01:48.194" v="863" actId="680"/>
        <pc:sldMkLst>
          <pc:docMk/>
          <pc:sldMk cId="478870593" sldId="279"/>
        </pc:sldMkLst>
      </pc:sldChg>
      <pc:sldChg chg="new modNotesTx">
        <pc:chgData name="Sofie Raeymakers" userId="12e7d2fcde2e838b" providerId="LiveId" clId="{7A3C73DE-B737-408B-A875-D51D831F8714}" dt="2021-10-20T12:02:16.256" v="865"/>
        <pc:sldMkLst>
          <pc:docMk/>
          <pc:sldMk cId="1619202233" sldId="280"/>
        </pc:sldMkLst>
      </pc:sldChg>
      <pc:sldChg chg="modSp new mod">
        <pc:chgData name="Sofie Raeymakers" userId="12e7d2fcde2e838b" providerId="LiveId" clId="{7A3C73DE-B737-408B-A875-D51D831F8714}" dt="2021-10-20T12:02:27.068" v="877" actId="20577"/>
        <pc:sldMkLst>
          <pc:docMk/>
          <pc:sldMk cId="900947200" sldId="281"/>
        </pc:sldMkLst>
        <pc:spChg chg="mod">
          <ac:chgData name="Sofie Raeymakers" userId="12e7d2fcde2e838b" providerId="LiveId" clId="{7A3C73DE-B737-408B-A875-D51D831F8714}" dt="2021-10-20T12:02:27.068" v="877" actId="20577"/>
          <ac:spMkLst>
            <pc:docMk/>
            <pc:sldMk cId="900947200" sldId="281"/>
            <ac:spMk id="2" creationId="{839AB2BE-97F5-43AA-B246-0047887695E1}"/>
          </ac:spMkLst>
        </pc:spChg>
      </pc:sldChg>
      <pc:sldChg chg="addSp delSp modSp new mod modNotesTx">
        <pc:chgData name="Sofie Raeymakers" userId="12e7d2fcde2e838b" providerId="LiveId" clId="{7A3C73DE-B737-408B-A875-D51D831F8714}" dt="2021-10-20T12:09:02.375" v="1055" actId="14100"/>
        <pc:sldMkLst>
          <pc:docMk/>
          <pc:sldMk cId="984616368" sldId="282"/>
        </pc:sldMkLst>
        <pc:spChg chg="mod">
          <ac:chgData name="Sofie Raeymakers" userId="12e7d2fcde2e838b" providerId="LiveId" clId="{7A3C73DE-B737-408B-A875-D51D831F8714}" dt="2021-10-20T12:04:17.251" v="935" actId="20577"/>
          <ac:spMkLst>
            <pc:docMk/>
            <pc:sldMk cId="984616368" sldId="282"/>
            <ac:spMk id="2" creationId="{5ADEA7D3-8107-49BF-A7F3-73C74F298DAA}"/>
          </ac:spMkLst>
        </pc:spChg>
        <pc:spChg chg="del">
          <ac:chgData name="Sofie Raeymakers" userId="12e7d2fcde2e838b" providerId="LiveId" clId="{7A3C73DE-B737-408B-A875-D51D831F8714}" dt="2021-10-20T12:03:45.140" v="880" actId="22"/>
          <ac:spMkLst>
            <pc:docMk/>
            <pc:sldMk cId="984616368" sldId="282"/>
            <ac:spMk id="3" creationId="{C392A012-46A3-4D55-916C-A903E92A88BF}"/>
          </ac:spMkLst>
        </pc:spChg>
        <pc:spChg chg="add mod">
          <ac:chgData name="Sofie Raeymakers" userId="12e7d2fcde2e838b" providerId="LiveId" clId="{7A3C73DE-B737-408B-A875-D51D831F8714}" dt="2021-10-20T12:05:06.236" v="1027" actId="20577"/>
          <ac:spMkLst>
            <pc:docMk/>
            <pc:sldMk cId="984616368" sldId="282"/>
            <ac:spMk id="7" creationId="{291DA05D-E14D-42C6-8D69-59FC20AEF772}"/>
          </ac:spMkLst>
        </pc:spChg>
        <pc:picChg chg="add mod ord">
          <ac:chgData name="Sofie Raeymakers" userId="12e7d2fcde2e838b" providerId="LiveId" clId="{7A3C73DE-B737-408B-A875-D51D831F8714}" dt="2021-10-20T12:04:47.271" v="964" actId="1076"/>
          <ac:picMkLst>
            <pc:docMk/>
            <pc:sldMk cId="984616368" sldId="282"/>
            <ac:picMk id="6" creationId="{41E0855E-4113-4C1B-BAFD-A4802C199B10}"/>
          </ac:picMkLst>
        </pc:picChg>
        <pc:picChg chg="add mod">
          <ac:chgData name="Sofie Raeymakers" userId="12e7d2fcde2e838b" providerId="LiveId" clId="{7A3C73DE-B737-408B-A875-D51D831F8714}" dt="2021-10-20T12:06:21.372" v="1034" actId="14100"/>
          <ac:picMkLst>
            <pc:docMk/>
            <pc:sldMk cId="984616368" sldId="282"/>
            <ac:picMk id="9" creationId="{1DE73121-7897-45E2-8EB5-385E37D87FD8}"/>
          </ac:picMkLst>
        </pc:picChg>
        <pc:picChg chg="add mod">
          <ac:chgData name="Sofie Raeymakers" userId="12e7d2fcde2e838b" providerId="LiveId" clId="{7A3C73DE-B737-408B-A875-D51D831F8714}" dt="2021-10-20T12:06:18.689" v="1033" actId="1076"/>
          <ac:picMkLst>
            <pc:docMk/>
            <pc:sldMk cId="984616368" sldId="282"/>
            <ac:picMk id="11" creationId="{ECD3DC41-19FB-49CD-8F96-FDBC470B6AC0}"/>
          </ac:picMkLst>
        </pc:picChg>
        <pc:picChg chg="add mod">
          <ac:chgData name="Sofie Raeymakers" userId="12e7d2fcde2e838b" providerId="LiveId" clId="{7A3C73DE-B737-408B-A875-D51D831F8714}" dt="2021-10-20T12:06:39.986" v="1039" actId="14100"/>
          <ac:picMkLst>
            <pc:docMk/>
            <pc:sldMk cId="984616368" sldId="282"/>
            <ac:picMk id="13" creationId="{4586138C-6556-46CF-8A14-854BB42B41F1}"/>
          </ac:picMkLst>
        </pc:picChg>
        <pc:picChg chg="add mod">
          <ac:chgData name="Sofie Raeymakers" userId="12e7d2fcde2e838b" providerId="LiveId" clId="{7A3C73DE-B737-408B-A875-D51D831F8714}" dt="2021-10-20T12:07:01.262" v="1042" actId="1076"/>
          <ac:picMkLst>
            <pc:docMk/>
            <pc:sldMk cId="984616368" sldId="282"/>
            <ac:picMk id="15" creationId="{DD7971B4-5410-47ED-8B30-7AD0264CE242}"/>
          </ac:picMkLst>
        </pc:picChg>
        <pc:picChg chg="add mod">
          <ac:chgData name="Sofie Raeymakers" userId="12e7d2fcde2e838b" providerId="LiveId" clId="{7A3C73DE-B737-408B-A875-D51D831F8714}" dt="2021-10-20T12:07:52.273" v="1045" actId="1076"/>
          <ac:picMkLst>
            <pc:docMk/>
            <pc:sldMk cId="984616368" sldId="282"/>
            <ac:picMk id="17" creationId="{81372477-DA6F-40BB-92DB-9CBD3316D8F5}"/>
          </ac:picMkLst>
        </pc:picChg>
        <pc:picChg chg="add mod">
          <ac:chgData name="Sofie Raeymakers" userId="12e7d2fcde2e838b" providerId="LiveId" clId="{7A3C73DE-B737-408B-A875-D51D831F8714}" dt="2021-10-20T12:08:17.615" v="1048" actId="1076"/>
          <ac:picMkLst>
            <pc:docMk/>
            <pc:sldMk cId="984616368" sldId="282"/>
            <ac:picMk id="19" creationId="{E9889480-D3ED-4B3D-9CEE-5194B7AEC2DB}"/>
          </ac:picMkLst>
        </pc:picChg>
        <pc:picChg chg="add mod">
          <ac:chgData name="Sofie Raeymakers" userId="12e7d2fcde2e838b" providerId="LiveId" clId="{7A3C73DE-B737-408B-A875-D51D831F8714}" dt="2021-10-20T12:08:34.504" v="1051" actId="1076"/>
          <ac:picMkLst>
            <pc:docMk/>
            <pc:sldMk cId="984616368" sldId="282"/>
            <ac:picMk id="21" creationId="{8310E858-97B4-4FDD-94F5-CCFD4756B470}"/>
          </ac:picMkLst>
        </pc:picChg>
        <pc:picChg chg="add mod">
          <ac:chgData name="Sofie Raeymakers" userId="12e7d2fcde2e838b" providerId="LiveId" clId="{7A3C73DE-B737-408B-A875-D51D831F8714}" dt="2021-10-20T12:09:02.375" v="1055" actId="14100"/>
          <ac:picMkLst>
            <pc:docMk/>
            <pc:sldMk cId="984616368" sldId="282"/>
            <ac:picMk id="23" creationId="{FC678C40-769E-4363-96B9-33077A604685}"/>
          </ac:picMkLst>
        </pc:picChg>
      </pc:sldChg>
      <pc:sldChg chg="new modNotesTx">
        <pc:chgData name="Sofie Raeymakers" userId="12e7d2fcde2e838b" providerId="LiveId" clId="{7A3C73DE-B737-408B-A875-D51D831F8714}" dt="2021-10-20T12:10:23.946" v="1060"/>
        <pc:sldMkLst>
          <pc:docMk/>
          <pc:sldMk cId="1619295335" sldId="283"/>
        </pc:sldMkLst>
      </pc:sldChg>
      <pc:sldChg chg="new">
        <pc:chgData name="Sofie Raeymakers" userId="12e7d2fcde2e838b" providerId="LiveId" clId="{7A3C73DE-B737-408B-A875-D51D831F8714}" dt="2021-10-20T12:09:51.979" v="1057" actId="680"/>
        <pc:sldMkLst>
          <pc:docMk/>
          <pc:sldMk cId="3600137040" sldId="284"/>
        </pc:sldMkLst>
      </pc:sldChg>
      <pc:sldChg chg="new">
        <pc:chgData name="Sofie Raeymakers" userId="12e7d2fcde2e838b" providerId="LiveId" clId="{7A3C73DE-B737-408B-A875-D51D831F8714}" dt="2021-10-20T12:09:53.854" v="1058" actId="680"/>
        <pc:sldMkLst>
          <pc:docMk/>
          <pc:sldMk cId="2641060656" sldId="285"/>
        </pc:sldMkLst>
      </pc:sldChg>
      <pc:sldChg chg="addSp delSp modSp new mod modNotesTx">
        <pc:chgData name="Sofie Raeymakers" userId="12e7d2fcde2e838b" providerId="LiveId" clId="{7A3C73DE-B737-408B-A875-D51D831F8714}" dt="2021-10-20T12:12:00.907" v="1074" actId="14100"/>
        <pc:sldMkLst>
          <pc:docMk/>
          <pc:sldMk cId="405664746" sldId="286"/>
        </pc:sldMkLst>
        <pc:spChg chg="del">
          <ac:chgData name="Sofie Raeymakers" userId="12e7d2fcde2e838b" providerId="LiveId" clId="{7A3C73DE-B737-408B-A875-D51D831F8714}" dt="2021-10-20T12:11:00.222" v="1062" actId="22"/>
          <ac:spMkLst>
            <pc:docMk/>
            <pc:sldMk cId="405664746" sldId="286"/>
            <ac:spMk id="3" creationId="{70BCE51B-BC38-425E-A2E2-0EF165AC2159}"/>
          </ac:spMkLst>
        </pc:spChg>
        <pc:picChg chg="add mod ord">
          <ac:chgData name="Sofie Raeymakers" userId="12e7d2fcde2e838b" providerId="LiveId" clId="{7A3C73DE-B737-408B-A875-D51D831F8714}" dt="2021-10-20T12:11:05.113" v="1064" actId="14100"/>
          <ac:picMkLst>
            <pc:docMk/>
            <pc:sldMk cId="405664746" sldId="286"/>
            <ac:picMk id="6" creationId="{15D473E0-3EA9-47FD-8534-4A666506520F}"/>
          </ac:picMkLst>
        </pc:picChg>
        <pc:picChg chg="add mod">
          <ac:chgData name="Sofie Raeymakers" userId="12e7d2fcde2e838b" providerId="LiveId" clId="{7A3C73DE-B737-408B-A875-D51D831F8714}" dt="2021-10-20T12:11:23.519" v="1067" actId="1076"/>
          <ac:picMkLst>
            <pc:docMk/>
            <pc:sldMk cId="405664746" sldId="286"/>
            <ac:picMk id="8" creationId="{B3EADAEF-7B97-4C7C-89A0-DF920D7C6651}"/>
          </ac:picMkLst>
        </pc:picChg>
        <pc:picChg chg="add mod">
          <ac:chgData name="Sofie Raeymakers" userId="12e7d2fcde2e838b" providerId="LiveId" clId="{7A3C73DE-B737-408B-A875-D51D831F8714}" dt="2021-10-20T12:11:43.577" v="1071" actId="1076"/>
          <ac:picMkLst>
            <pc:docMk/>
            <pc:sldMk cId="405664746" sldId="286"/>
            <ac:picMk id="10" creationId="{04068DB8-EFE6-40D1-B978-9084518C72C8}"/>
          </ac:picMkLst>
        </pc:picChg>
        <pc:picChg chg="add mod">
          <ac:chgData name="Sofie Raeymakers" userId="12e7d2fcde2e838b" providerId="LiveId" clId="{7A3C73DE-B737-408B-A875-D51D831F8714}" dt="2021-10-20T12:12:00.907" v="1074" actId="14100"/>
          <ac:picMkLst>
            <pc:docMk/>
            <pc:sldMk cId="405664746" sldId="286"/>
            <ac:picMk id="12" creationId="{DFBDF833-9EBE-44C8-BE62-49DB770E099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20/10/2021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‹nr.›</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a:t>Hello</a:t>
            </a:r>
            <a:r>
              <a:rPr lang="nl-BE" dirty="0"/>
              <a:t> </a:t>
            </a:r>
            <a:r>
              <a:rPr lang="nl-BE" dirty="0" err="1"/>
              <a:t>everyone</a:t>
            </a:r>
            <a:r>
              <a:rPr lang="nl-BE" dirty="0"/>
              <a:t>! </a:t>
            </a:r>
            <a:r>
              <a:rPr lang="nl-BE" dirty="0" err="1"/>
              <a:t>Today</a:t>
            </a:r>
            <a:r>
              <a:rPr lang="nl-BE" dirty="0"/>
              <a:t> Mitchel </a:t>
            </a:r>
            <a:r>
              <a:rPr lang="nl-BE" dirty="0" err="1"/>
              <a:t>and</a:t>
            </a:r>
            <a:r>
              <a:rPr lang="nl-BE" dirty="0"/>
              <a:t> I are presenting </a:t>
            </a:r>
            <a:r>
              <a:rPr lang="nl-BE" dirty="0" err="1"/>
              <a:t>you</a:t>
            </a:r>
            <a:r>
              <a:rPr lang="nl-BE" dirty="0"/>
              <a:t> </a:t>
            </a:r>
            <a:r>
              <a:rPr lang="nl-BE" dirty="0" err="1"/>
              <a:t>the</a:t>
            </a:r>
            <a:r>
              <a:rPr lang="nl-BE" dirty="0"/>
              <a:t> first </a:t>
            </a:r>
            <a:r>
              <a:rPr lang="nl-BE" dirty="0" err="1"/>
              <a:t>results</a:t>
            </a:r>
            <a:r>
              <a:rPr lang="nl-BE" dirty="0"/>
              <a:t> of </a:t>
            </a:r>
            <a:r>
              <a:rPr lang="nl-BE" dirty="0" err="1"/>
              <a:t>the</a:t>
            </a:r>
            <a:r>
              <a:rPr lang="nl-BE" dirty="0"/>
              <a:t> data analysis of </a:t>
            </a:r>
            <a:r>
              <a:rPr lang="nl-BE" dirty="0" err="1"/>
              <a:t>the</a:t>
            </a:r>
            <a:r>
              <a:rPr lang="nl-BE" dirty="0"/>
              <a:t> PMS </a:t>
            </a:r>
            <a:r>
              <a:rPr lang="nl-BE" dirty="0" err="1"/>
              <a:t>study</a:t>
            </a:r>
            <a:endParaRPr lang="en-GB"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2</a:t>
            </a:fld>
            <a:endParaRPr lang="en-GB"/>
          </a:p>
        </p:txBody>
      </p:sp>
    </p:spTree>
    <p:extLst>
      <p:ext uri="{BB962C8B-B14F-4D97-AF65-F5344CB8AC3E}">
        <p14:creationId xmlns:p14="http://schemas.microsoft.com/office/powerpoint/2010/main" val="900438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Then we looked at the DASS or Depression Anxiety Stress Scale. This is a trait measurement so we did not look at the effect of </a:t>
            </a:r>
            <a:r>
              <a:rPr lang="en-GB" sz="1800" dirty="0" err="1">
                <a:effectLst/>
                <a:latin typeface="Calibri" panose="020F0502020204030204" pitchFamily="34" charset="0"/>
                <a:ea typeface="Calibri" panose="020F0502020204030204" pitchFamily="34" charset="0"/>
                <a:cs typeface="Arial" panose="020B0604020202020204" pitchFamily="34" charset="0"/>
              </a:rPr>
              <a:t>testmoment</a:t>
            </a:r>
            <a:r>
              <a:rPr lang="en-GB" sz="1800" dirty="0">
                <a:effectLst/>
                <a:latin typeface="Calibri" panose="020F0502020204030204" pitchFamily="34" charset="0"/>
                <a:ea typeface="Calibri" panose="020F0502020204030204" pitchFamily="34" charset="0"/>
                <a:cs typeface="Arial" panose="020B0604020202020204" pitchFamily="34" charset="0"/>
              </a:rPr>
              <a:t> here, only at people with and without PMS. </a:t>
            </a:r>
          </a:p>
          <a:p>
            <a:endParaRPr lang="en-GB"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15</a:t>
            </a:fld>
            <a:endParaRPr lang="en-GB"/>
          </a:p>
        </p:txBody>
      </p:sp>
    </p:spTree>
    <p:extLst>
      <p:ext uri="{BB962C8B-B14F-4D97-AF65-F5344CB8AC3E}">
        <p14:creationId xmlns:p14="http://schemas.microsoft.com/office/powerpoint/2010/main" val="2285661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Here, we see that people with PMS scored higher than people with low PMS scores on all 3 DASS Subscales. </a:t>
            </a:r>
          </a:p>
          <a:p>
            <a:endParaRPr lang="en-GB"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18</a:t>
            </a:fld>
            <a:endParaRPr lang="en-GB"/>
          </a:p>
        </p:txBody>
      </p:sp>
    </p:spTree>
    <p:extLst>
      <p:ext uri="{BB962C8B-B14F-4D97-AF65-F5344CB8AC3E}">
        <p14:creationId xmlns:p14="http://schemas.microsoft.com/office/powerpoint/2010/main" val="2221744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Now, let’s look at the images the participants had to judge. These were IAPs images which is a dataset of images that has already been thoroughly scored in the past. Participants could indicate how the images scored for them on Valence (upper row) and arousal (second row). There were two image groups, A and B, that were counterbalanced. So each image group would have for example a puppy, a scary image etc. The order was also counterbalanced, meaning some participants got A on the first </a:t>
            </a:r>
            <a:r>
              <a:rPr lang="en-GB" sz="1800" dirty="0" err="1">
                <a:effectLst/>
                <a:latin typeface="Calibri" panose="020F0502020204030204" pitchFamily="34" charset="0"/>
                <a:ea typeface="Calibri" panose="020F0502020204030204" pitchFamily="34" charset="0"/>
                <a:cs typeface="Arial" panose="020B0604020202020204" pitchFamily="34" charset="0"/>
              </a:rPr>
              <a:t>testmoment</a:t>
            </a:r>
            <a:r>
              <a:rPr lang="en-GB" sz="1800" dirty="0">
                <a:effectLst/>
                <a:latin typeface="Calibri" panose="020F0502020204030204" pitchFamily="34" charset="0"/>
                <a:ea typeface="Calibri" panose="020F0502020204030204" pitchFamily="34" charset="0"/>
                <a:cs typeface="Arial" panose="020B0604020202020204" pitchFamily="34" charset="0"/>
              </a:rPr>
              <a:t>, some got B. </a:t>
            </a:r>
          </a:p>
          <a:p>
            <a:endParaRPr lang="en-GB"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20</a:t>
            </a:fld>
            <a:endParaRPr lang="en-GB"/>
          </a:p>
        </p:txBody>
      </p:sp>
    </p:spTree>
    <p:extLst>
      <p:ext uri="{BB962C8B-B14F-4D97-AF65-F5344CB8AC3E}">
        <p14:creationId xmlns:p14="http://schemas.microsoft.com/office/powerpoint/2010/main" val="9086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We found that people with PMS rated the images higher on Arousal on average, but found no significant differences for Valence. When controlling for </a:t>
            </a:r>
            <a:r>
              <a:rPr lang="en-GB" sz="1800" dirty="0" err="1">
                <a:effectLst/>
                <a:latin typeface="Calibri" panose="020F0502020204030204" pitchFamily="34" charset="0"/>
                <a:ea typeface="Calibri" panose="020F0502020204030204" pitchFamily="34" charset="0"/>
                <a:cs typeface="Arial" panose="020B0604020202020204" pitchFamily="34" charset="0"/>
              </a:rPr>
              <a:t>Testmoment</a:t>
            </a:r>
            <a:r>
              <a:rPr lang="en-GB" sz="1800" dirty="0">
                <a:effectLst/>
                <a:latin typeface="Calibri" panose="020F0502020204030204" pitchFamily="34" charset="0"/>
                <a:ea typeface="Calibri" panose="020F0502020204030204" pitchFamily="34" charset="0"/>
                <a:cs typeface="Arial" panose="020B0604020202020204" pitchFamily="34" charset="0"/>
              </a:rPr>
              <a:t> we got the same results. </a:t>
            </a:r>
          </a:p>
          <a:p>
            <a:endParaRPr lang="en-GB"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21</a:t>
            </a:fld>
            <a:endParaRPr lang="en-GB"/>
          </a:p>
        </p:txBody>
      </p:sp>
    </p:spTree>
    <p:extLst>
      <p:ext uri="{BB962C8B-B14F-4D97-AF65-F5344CB8AC3E}">
        <p14:creationId xmlns:p14="http://schemas.microsoft.com/office/powerpoint/2010/main" val="1112684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We also checked if there were differences between our study and the norms on these images in arousal and valence, and found high and significant correlations. We also did not find much differences between the image groups A and B. </a:t>
            </a:r>
          </a:p>
          <a:p>
            <a:endParaRPr lang="en-GB"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24</a:t>
            </a:fld>
            <a:endParaRPr lang="en-GB"/>
          </a:p>
        </p:txBody>
      </p:sp>
    </p:spTree>
    <p:extLst>
      <p:ext uri="{BB962C8B-B14F-4D97-AF65-F5344CB8AC3E}">
        <p14:creationId xmlns:p14="http://schemas.microsoft.com/office/powerpoint/2010/main" val="3945888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a:lnSpc>
                <a:spcPct val="107000"/>
              </a:lnSpc>
              <a:spcBef>
                <a:spcPts val="0"/>
              </a:spcBef>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Let me first introduce you to what this study is about. </a:t>
            </a:r>
          </a:p>
          <a:p>
            <a:pPr marL="0" marR="0">
              <a:lnSpc>
                <a:spcPct val="107000"/>
              </a:lnSpc>
              <a:spcBef>
                <a:spcPts val="0"/>
              </a:spcBef>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PMS or Premenstrual Syndrome, is a disorder exclusive to people who have their periods. People who have PMS get a range of symptoms such as mood swings, anxiety, tiredness, sleep problems, abdominal pain and bloating, tender breasts, headaches, spotty skin and changes in appetite and sex drive, and lower serotonin levels. The </a:t>
            </a:r>
            <a:r>
              <a:rPr lang="en-GB" sz="1800" dirty="0" err="1">
                <a:effectLst/>
                <a:latin typeface="Calibri" panose="020F0502020204030204" pitchFamily="34" charset="0"/>
                <a:ea typeface="Calibri" panose="020F0502020204030204" pitchFamily="34" charset="0"/>
                <a:cs typeface="Arial" panose="020B0604020202020204" pitchFamily="34" charset="0"/>
              </a:rPr>
              <a:t>etiology</a:t>
            </a:r>
            <a:r>
              <a:rPr lang="en-GB" sz="1800" dirty="0">
                <a:effectLst/>
                <a:latin typeface="Calibri" panose="020F0502020204030204" pitchFamily="34" charset="0"/>
                <a:ea typeface="Calibri" panose="020F0502020204030204" pitchFamily="34" charset="0"/>
                <a:cs typeface="Arial" panose="020B0604020202020204" pitchFamily="34" charset="0"/>
              </a:rPr>
              <a:t> and symptoms of PMS and depression have been linked together as well. </a:t>
            </a:r>
          </a:p>
          <a:p>
            <a:endParaRPr lang="en-GB"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3</a:t>
            </a:fld>
            <a:endParaRPr lang="en-GB"/>
          </a:p>
        </p:txBody>
      </p:sp>
    </p:spTree>
    <p:extLst>
      <p:ext uri="{BB962C8B-B14F-4D97-AF65-F5344CB8AC3E}">
        <p14:creationId xmlns:p14="http://schemas.microsoft.com/office/powerpoint/2010/main" val="3952096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As the name suggests, this happens before menstruation, during the luteal phase. Symptoms disappear 1-2 days into menstruations. </a:t>
            </a:r>
          </a:p>
          <a:p>
            <a:endParaRPr lang="en-GB"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4</a:t>
            </a:fld>
            <a:endParaRPr lang="en-GB"/>
          </a:p>
        </p:txBody>
      </p:sp>
    </p:spTree>
    <p:extLst>
      <p:ext uri="{BB962C8B-B14F-4D97-AF65-F5344CB8AC3E}">
        <p14:creationId xmlns:p14="http://schemas.microsoft.com/office/powerpoint/2010/main" val="1625167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PMDD, or Premenstrual Dysphoric Disorder has been added to the DSM recently, this is a more severe version of PMS. </a:t>
            </a:r>
            <a:endParaRPr lang="en-GB"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5</a:t>
            </a:fld>
            <a:endParaRPr lang="en-GB"/>
          </a:p>
        </p:txBody>
      </p:sp>
    </p:spTree>
    <p:extLst>
      <p:ext uri="{BB962C8B-B14F-4D97-AF65-F5344CB8AC3E}">
        <p14:creationId xmlns:p14="http://schemas.microsoft.com/office/powerpoint/2010/main" val="1494267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In this study, the question was </a:t>
            </a:r>
            <a:r>
              <a:rPr lang="en-GB" sz="1800" dirty="0" err="1">
                <a:effectLst/>
                <a:latin typeface="Calibri" panose="020F0502020204030204" pitchFamily="34" charset="0"/>
                <a:ea typeface="Calibri" panose="020F0502020204030204" pitchFamily="34" charset="0"/>
                <a:cs typeface="Arial" panose="020B0604020202020204" pitchFamily="34" charset="0"/>
              </a:rPr>
              <a:t>wether</a:t>
            </a:r>
            <a:r>
              <a:rPr lang="en-GB" sz="1800" dirty="0">
                <a:effectLst/>
                <a:latin typeface="Calibri" panose="020F0502020204030204" pitchFamily="34" charset="0"/>
                <a:ea typeface="Calibri" panose="020F0502020204030204" pitchFamily="34" charset="0"/>
                <a:cs typeface="Arial" panose="020B0604020202020204" pitchFamily="34" charset="0"/>
              </a:rPr>
              <a:t> or not people with PMS have higher stress, more rumination and more negative responses than people without PMS, as well as if there is a difference depending on </a:t>
            </a:r>
            <a:r>
              <a:rPr lang="en-GB" sz="1800" dirty="0" err="1">
                <a:effectLst/>
                <a:latin typeface="Calibri" panose="020F0502020204030204" pitchFamily="34" charset="0"/>
                <a:ea typeface="Calibri" panose="020F0502020204030204" pitchFamily="34" charset="0"/>
                <a:cs typeface="Arial" panose="020B0604020202020204" pitchFamily="34" charset="0"/>
              </a:rPr>
              <a:t>wether</a:t>
            </a:r>
            <a:r>
              <a:rPr lang="en-GB" sz="1800" dirty="0">
                <a:effectLst/>
                <a:latin typeface="Calibri" panose="020F0502020204030204" pitchFamily="34" charset="0"/>
                <a:ea typeface="Calibri" panose="020F0502020204030204" pitchFamily="34" charset="0"/>
                <a:cs typeface="Arial" panose="020B0604020202020204" pitchFamily="34" charset="0"/>
              </a:rPr>
              <a:t> we measure this during the premenstrual or luteal phase or during the follicular phase. The follicular phase is the phase after menstruation and before ovulation. </a:t>
            </a:r>
          </a:p>
          <a:p>
            <a:endParaRPr lang="en-GB"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6</a:t>
            </a:fld>
            <a:endParaRPr lang="en-GB"/>
          </a:p>
        </p:txBody>
      </p:sp>
    </p:spTree>
    <p:extLst>
      <p:ext uri="{BB962C8B-B14F-4D97-AF65-F5344CB8AC3E}">
        <p14:creationId xmlns:p14="http://schemas.microsoft.com/office/powerpoint/2010/main" val="3083854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We did some screening on sex, age and such as well as a screening for premenstrual symptoms. This gave us 3 groups: low and high PMS and PMDD. Because we cannot give an official PMDD diagnosis we grouped these participants together with the high participants. This gives us two groups: </a:t>
            </a:r>
            <a:r>
              <a:rPr lang="en-GB" sz="1800" dirty="0" err="1">
                <a:effectLst/>
                <a:latin typeface="Calibri" panose="020F0502020204030204" pitchFamily="34" charset="0"/>
                <a:ea typeface="Calibri" panose="020F0502020204030204" pitchFamily="34" charset="0"/>
                <a:cs typeface="Arial" panose="020B0604020202020204" pitchFamily="34" charset="0"/>
              </a:rPr>
              <a:t>noPMS</a:t>
            </a:r>
            <a:r>
              <a:rPr lang="en-GB" sz="1800" dirty="0">
                <a:effectLst/>
                <a:latin typeface="Calibri" panose="020F0502020204030204" pitchFamily="34" charset="0"/>
                <a:ea typeface="Calibri" panose="020F0502020204030204" pitchFamily="34" charset="0"/>
                <a:cs typeface="Arial" panose="020B0604020202020204" pitchFamily="34" charset="0"/>
              </a:rPr>
              <a:t> and PMS. </a:t>
            </a:r>
          </a:p>
          <a:p>
            <a:endParaRPr lang="en-GB"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7</a:t>
            </a:fld>
            <a:endParaRPr lang="en-GB"/>
          </a:p>
        </p:txBody>
      </p:sp>
    </p:spTree>
    <p:extLst>
      <p:ext uri="{BB962C8B-B14F-4D97-AF65-F5344CB8AC3E}">
        <p14:creationId xmlns:p14="http://schemas.microsoft.com/office/powerpoint/2010/main" val="191799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We then tested the participants twice, based on their cycle. Each time they had to fill in some questionnaires, judge pictures on valence and arousal and were filmed through their webcam for analysis of their emotional expressions. </a:t>
            </a:r>
          </a:p>
          <a:p>
            <a:endParaRPr lang="en-GB"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8</a:t>
            </a:fld>
            <a:endParaRPr lang="en-GB"/>
          </a:p>
        </p:txBody>
      </p:sp>
    </p:spTree>
    <p:extLst>
      <p:ext uri="{BB962C8B-B14F-4D97-AF65-F5344CB8AC3E}">
        <p14:creationId xmlns:p14="http://schemas.microsoft.com/office/powerpoint/2010/main" val="255125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9</a:t>
            </a:fld>
            <a:endParaRPr lang="en-GB"/>
          </a:p>
        </p:txBody>
      </p:sp>
    </p:spTree>
    <p:extLst>
      <p:ext uri="{BB962C8B-B14F-4D97-AF65-F5344CB8AC3E}">
        <p14:creationId xmlns:p14="http://schemas.microsoft.com/office/powerpoint/2010/main" val="3871061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PSS stands for Perceived Stress Scale. This scale measured stress at the two time points.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We first fitted several moments and took the one with the lowest AIC, meaning the model with the best fit to the data, and then did </a:t>
            </a:r>
            <a:r>
              <a:rPr lang="en-GB" sz="1800" dirty="0" err="1">
                <a:effectLst/>
                <a:latin typeface="Calibri" panose="020F0502020204030204" pitchFamily="34" charset="0"/>
                <a:ea typeface="Calibri" panose="020F0502020204030204" pitchFamily="34" charset="0"/>
                <a:cs typeface="Arial" panose="020B0604020202020204" pitchFamily="34" charset="0"/>
              </a:rPr>
              <a:t>anova</a:t>
            </a:r>
            <a:r>
              <a:rPr lang="en-GB" sz="1800" dirty="0">
                <a:effectLst/>
                <a:latin typeface="Calibri" panose="020F0502020204030204" pitchFamily="34" charset="0"/>
                <a:ea typeface="Calibri" panose="020F0502020204030204" pitchFamily="34" charset="0"/>
                <a:cs typeface="Arial" panose="020B0604020202020204" pitchFamily="34" charset="0"/>
              </a:rPr>
              <a:t> and contrasts of means. </a:t>
            </a:r>
            <a:br>
              <a:rPr lang="en-GB" sz="1800" dirty="0">
                <a:effectLst/>
                <a:latin typeface="Calibri" panose="020F0502020204030204" pitchFamily="34" charset="0"/>
                <a:ea typeface="Calibri" panose="020F0502020204030204" pitchFamily="34" charset="0"/>
                <a:cs typeface="Arial" panose="020B0604020202020204" pitchFamily="34" charset="0"/>
              </a:rPr>
            </a:br>
            <a:r>
              <a:rPr lang="en-GB" sz="1800" dirty="0">
                <a:effectLst/>
                <a:latin typeface="Calibri" panose="020F0502020204030204" pitchFamily="34" charset="0"/>
                <a:ea typeface="Calibri" panose="020F0502020204030204" pitchFamily="34" charset="0"/>
                <a:cs typeface="Arial" panose="020B0604020202020204" pitchFamily="34" charset="0"/>
              </a:rPr>
              <a:t>When we look at PSS we can see a significant effect (with an alpha of 0.05) of PMS, even when we control for </a:t>
            </a:r>
            <a:r>
              <a:rPr lang="en-GB" sz="1800" dirty="0" err="1">
                <a:effectLst/>
                <a:latin typeface="Calibri" panose="020F0502020204030204" pitchFamily="34" charset="0"/>
                <a:ea typeface="Calibri" panose="020F0502020204030204" pitchFamily="34" charset="0"/>
                <a:cs typeface="Arial" panose="020B0604020202020204" pitchFamily="34" charset="0"/>
              </a:rPr>
              <a:t>Testmoment</a:t>
            </a:r>
            <a:r>
              <a:rPr lang="en-GB" sz="1800" dirty="0">
                <a:effectLst/>
                <a:latin typeface="Calibri" panose="020F0502020204030204" pitchFamily="34" charset="0"/>
                <a:ea typeface="Calibri" panose="020F0502020204030204" pitchFamily="34" charset="0"/>
                <a:cs typeface="Arial" panose="020B0604020202020204" pitchFamily="34" charset="0"/>
              </a:rPr>
              <a:t>, but we found no significant effect of </a:t>
            </a:r>
            <a:r>
              <a:rPr lang="en-GB" sz="1800" dirty="0" err="1">
                <a:effectLst/>
                <a:latin typeface="Calibri" panose="020F0502020204030204" pitchFamily="34" charset="0"/>
                <a:ea typeface="Calibri" panose="020F0502020204030204" pitchFamily="34" charset="0"/>
                <a:cs typeface="Arial" panose="020B0604020202020204" pitchFamily="34" charset="0"/>
              </a:rPr>
              <a:t>Testmoment</a:t>
            </a:r>
            <a:r>
              <a:rPr lang="en-GB" sz="1800" dirty="0">
                <a:effectLst/>
                <a:latin typeface="Calibri" panose="020F0502020204030204" pitchFamily="34" charset="0"/>
                <a:ea typeface="Calibri" panose="020F0502020204030204" pitchFamily="34" charset="0"/>
                <a:cs typeface="Arial" panose="020B0604020202020204" pitchFamily="34" charset="0"/>
              </a:rPr>
              <a:t> </a:t>
            </a:r>
            <a:br>
              <a:rPr lang="en-GB" sz="1800" dirty="0">
                <a:effectLst/>
                <a:latin typeface="Calibri" panose="020F0502020204030204" pitchFamily="34" charset="0"/>
                <a:ea typeface="Calibri" panose="020F0502020204030204" pitchFamily="34" charset="0"/>
                <a:cs typeface="Arial" panose="020B0604020202020204" pitchFamily="34" charset="0"/>
              </a:rPr>
            </a:br>
            <a:r>
              <a:rPr lang="en-GB" sz="1800" dirty="0">
                <a:effectLst/>
                <a:latin typeface="Calibri" panose="020F0502020204030204" pitchFamily="34" charset="0"/>
                <a:ea typeface="Calibri" panose="020F0502020204030204" pitchFamily="34" charset="0"/>
                <a:cs typeface="Arial" panose="020B0604020202020204" pitchFamily="34" charset="0"/>
              </a:rPr>
              <a:t>We can conclude that participants with PMS have more stress and ruminate more. </a:t>
            </a:r>
          </a:p>
          <a:p>
            <a:endParaRPr lang="en-GB"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10</a:t>
            </a:fld>
            <a:endParaRPr lang="en-GB"/>
          </a:p>
        </p:txBody>
      </p:sp>
    </p:spTree>
    <p:extLst>
      <p:ext uri="{BB962C8B-B14F-4D97-AF65-F5344CB8AC3E}">
        <p14:creationId xmlns:p14="http://schemas.microsoft.com/office/powerpoint/2010/main" val="17698810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4147F-ED97-47AF-A1B3-C82A179CF7F3}" type="datetime1">
              <a:rPr lang="nl-NL" smtClean="0"/>
              <a:t>20-10-2021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t>‹nr.›</a:t>
            </a:fld>
            <a:endParaRPr lang="en-GB"/>
          </a:p>
        </p:txBody>
      </p:sp>
      <p:pic>
        <p:nvPicPr>
          <p:cNvPr id="9" name="Logo Larg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9518" y="2275285"/>
            <a:ext cx="5462027"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5" name="Tijdelijke aanduiding voor tekst 4"/>
          <p:cNvSpPr>
            <a:spLocks noGrp="1"/>
          </p:cNvSpPr>
          <p:nvPr>
            <p:ph type="body" sz="quarter" idx="10" hasCustomPrompt="1"/>
          </p:nvPr>
        </p:nvSpPr>
        <p:spPr bwMode="white">
          <a:xfrm>
            <a:off x="9215999" y="3095999"/>
            <a:ext cx="7257600" cy="2125481"/>
          </a:xfrm>
        </p:spPr>
        <p:txBody>
          <a:bodyPr>
            <a:normAutofit/>
          </a:bodyPr>
          <a:lstStyle>
            <a:lvl1pPr marL="0" indent="0">
              <a:lnSpc>
                <a:spcPts val="3500"/>
              </a:lnSpc>
              <a:buNone/>
              <a:defRPr sz="2400">
                <a:solidFill>
                  <a:schemeClr val="bg1"/>
                </a:solidFill>
              </a:defRPr>
            </a:lvl1pPr>
          </a:lstStyle>
          <a:p>
            <a:pPr lvl="0"/>
            <a:r>
              <a:rPr lang="nl-NL" dirty="0"/>
              <a:t>Klik om de namen van </a:t>
            </a:r>
            <a:r>
              <a:rPr lang="nl-NL" dirty="0" err="1"/>
              <a:t>social</a:t>
            </a:r>
            <a:r>
              <a:rPr lang="nl-NL" dirty="0"/>
              <a:t> media in te typen</a:t>
            </a:r>
          </a:p>
        </p:txBody>
      </p:sp>
      <p:sp>
        <p:nvSpPr>
          <p:cNvPr id="2" name="Title 1"/>
          <p:cNvSpPr>
            <a:spLocks noGrp="1"/>
          </p:cNvSpPr>
          <p:nvPr>
            <p:ph type="ctrTitle" hasCustomPrompt="1"/>
          </p:nvPr>
        </p:nvSpPr>
        <p:spPr bwMode="white">
          <a:xfrm>
            <a:off x="1291074" y="1743240"/>
            <a:ext cx="7419544" cy="5769600"/>
          </a:xfrm>
        </p:spPr>
        <p:txBody>
          <a:bodyPr anchor="t" anchorCtr="0">
            <a:noAutofit/>
          </a:bodyPr>
          <a:lstStyle>
            <a:lvl1pPr algn="l" defTabSz="542925">
              <a:lnSpc>
                <a:spcPts val="3500"/>
              </a:lnSpc>
              <a:defRPr sz="2500" u="none" cap="none" baseline="0">
                <a:solidFill>
                  <a:schemeClr val="bg1"/>
                </a:solidFill>
                <a:uFill>
                  <a:solidFill>
                    <a:schemeClr val="bg1"/>
                  </a:solidFill>
                </a:uFill>
                <a:latin typeface="+mn-lt"/>
              </a:defRPr>
            </a:lvl1pPr>
          </a:lstStyle>
          <a:p>
            <a:r>
              <a:rPr lang="nl-BE" noProof="0" dirty="0"/>
              <a:t>Klik om de gegevens van de presentator in </a:t>
            </a:r>
            <a:r>
              <a:rPr lang="nl-BE" noProof="0"/>
              <a:t>te typen</a:t>
            </a:r>
            <a:endParaRPr lang="nl-BE"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Afbeelding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4644216" cy="1393200"/>
          </a:xfrm>
          <a:prstGeom prst="rect">
            <a:avLst/>
          </a:prstGeom>
        </p:spPr>
      </p:pic>
    </p:spTree>
    <p:extLst>
      <p:ext uri="{BB962C8B-B14F-4D97-AF65-F5344CB8AC3E}">
        <p14:creationId xmlns:p14="http://schemas.microsoft.com/office/powerpoint/2010/main" val="31037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NL" noProof="0"/>
              <a:t>Klik om stijl te bewerken</a:t>
            </a:r>
            <a:endParaRPr lang="nl-BE"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baseline="0">
                <a:solidFill>
                  <a:schemeClr val="accent1"/>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nl-BE" noProof="0" dirty="0"/>
              <a:t>Klik om de ondertitel / presentator / datum [</a:t>
            </a:r>
            <a:r>
              <a:rPr lang="nl-BE" noProof="0" dirty="0" err="1"/>
              <a:t>dd</a:t>
            </a:r>
            <a:r>
              <a:rPr lang="nl-BE" noProof="0" dirty="0"/>
              <a:t>-mm-</a:t>
            </a:r>
            <a:r>
              <a:rPr lang="nl-BE" noProof="0" dirty="0" err="1"/>
              <a:t>yyyy</a:t>
            </a:r>
            <a:r>
              <a:rPr lang="nl-BE" noProof="0" dirty="0"/>
              <a:t>] te maken</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rganisation Placeholder"/>
          <p:cNvSpPr>
            <a:spLocks noGrp="1"/>
          </p:cNvSpPr>
          <p:nvPr>
            <p:ph type="body" sz="quarter" idx="10" hasCustomPrompt="1"/>
          </p:nvPr>
        </p:nvSpPr>
        <p:spPr bwMode="white">
          <a:xfrm>
            <a:off x="8564451" y="388531"/>
            <a:ext cx="8293993" cy="540000"/>
          </a:xfrm>
        </p:spPr>
        <p:txBody>
          <a:bodyPr anchor="b" anchorCtr="0">
            <a:normAutofit/>
          </a:bodyPr>
          <a:lstStyle>
            <a:lvl1pPr marL="0" indent="0">
              <a:lnSpc>
                <a:spcPts val="1700"/>
              </a:lnSpc>
              <a:buNone/>
              <a:defRPr sz="1400" b="1" i="0" u="sng" cap="all" baseline="0">
                <a:solidFill>
                  <a:srgbClr val="1E64C8"/>
                </a:solidFill>
                <a:uFill>
                  <a:solidFill>
                    <a:schemeClr val="bg1"/>
                  </a:solidFill>
                </a:uFill>
              </a:defRPr>
            </a:lvl1pPr>
            <a:lvl2pPr marL="0" indent="0">
              <a:lnSpc>
                <a:spcPts val="1700"/>
              </a:lnSpc>
              <a:buNone/>
              <a:defRPr sz="1400" cap="all" baseline="0">
                <a:solidFill>
                  <a:srgbClr val="1E64C8"/>
                </a:solidFill>
                <a:uFill>
                  <a:solidFill>
                    <a:schemeClr val="bg1"/>
                  </a:solidFill>
                </a:uFill>
              </a:defRPr>
            </a:lvl2pPr>
          </a:lstStyle>
          <a:p>
            <a:pPr lvl="0"/>
            <a:r>
              <a:rPr lang="nl-BE" noProof="0" dirty="0"/>
              <a:t>Klik om de organisatie stijlen te bewerken</a:t>
            </a:r>
          </a:p>
          <a:p>
            <a:pPr lvl="1"/>
            <a:r>
              <a:rPr lang="nl-BE" noProof="0"/>
              <a:t>tweede niveau</a:t>
            </a:r>
            <a:endParaRPr lang="nl-BE" noProof="0" dirty="0"/>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nl-BE" noProof="0" dirty="0"/>
              <a:t>Partnerlogo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nl-BE" noProof="0" dirty="0"/>
              <a:t>Partnerlogo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nl-BE" noProof="0" dirty="0"/>
              <a:t>Partnerlogo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nl-BE" noProof="0" dirty="0"/>
              <a:t>Partnerlogo 4</a:t>
            </a:r>
          </a:p>
        </p:txBody>
      </p:sp>
      <p:sp>
        <p:nvSpPr>
          <p:cNvPr id="5" name="Rectangle 4" hidden="1"/>
          <p:cNvSpPr/>
          <p:nvPr userDrawn="1"/>
        </p:nvSpPr>
        <p:spPr>
          <a:xfrm>
            <a:off x="914400" y="464400"/>
            <a:ext cx="15560040" cy="4644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2" name="Afbeelding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4644216" cy="1393200"/>
          </a:xfrm>
          <a:prstGeom prst="rect">
            <a:avLst/>
          </a:prstGeom>
        </p:spPr>
      </p:pic>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BE" noProof="0" dirty="0"/>
              <a:t>klik om een hoofdstuktitel te maken.</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10" name="Rectangle 9" hidden="1"/>
          <p:cNvSpPr/>
          <p:nvPr userDrawn="1"/>
        </p:nvSpPr>
        <p:spPr>
          <a:xfrm>
            <a:off x="914400" y="464400"/>
            <a:ext cx="15560040" cy="4644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stijl te bewerken</a:t>
            </a:r>
            <a:endParaRPr lang="nl-BE" noProof="0" dirty="0"/>
          </a:p>
        </p:txBody>
      </p:sp>
      <p:sp>
        <p:nvSpPr>
          <p:cNvPr id="3" name="Content Placeholder 2"/>
          <p:cNvSpPr>
            <a:spLocks noGrp="1"/>
          </p:cNvSpPr>
          <p:nvPr>
            <p:ph idx="1" hasCustomPrompt="1"/>
          </p:nvPr>
        </p:nvSpPr>
        <p:spPr>
          <a:xfrm>
            <a:off x="835825" y="1194364"/>
            <a:ext cx="15699575" cy="6696000"/>
          </a:xfrm>
        </p:spPr>
        <p:txBody>
          <a:bodyPr/>
          <a:lstStyle>
            <a:lvl1pPr defTabSz="457200">
              <a:lnSpc>
                <a:spcPct val="120000"/>
              </a:lnSpc>
              <a:defRPr/>
            </a:lvl1pPr>
            <a:lvl2pPr>
              <a:lnSpc>
                <a:spcPct val="120000"/>
              </a:lnSpc>
              <a:defRPr/>
            </a:lvl2pPr>
            <a:lvl3pPr defTabSz="457200">
              <a:lnSpc>
                <a:spcPct val="120000"/>
              </a:lnSpc>
              <a:defRPr/>
            </a:lvl3pPr>
            <a:lvl4pPr marL="2328863" indent="-550863" defTabSz="1912938">
              <a:lnSpc>
                <a:spcPct val="120000"/>
              </a:lnSpc>
              <a:tabLst/>
              <a:defRPr/>
            </a:lvl4pPr>
            <a:lvl5pPr marL="2962275" indent="-442913" defTabSz="457200">
              <a:lnSpc>
                <a:spcPct val="120000"/>
              </a:lnSpc>
              <a:buFont typeface="Arial" panose="020B0604020202020204" pitchFamily="34" charset="0"/>
              <a:buChar char="̶"/>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p:cNvSpPr>
            <a:spLocks noGrp="1"/>
          </p:cNvSpPr>
          <p:nvPr>
            <p:ph type="dt" sz="half" idx="10"/>
          </p:nvPr>
        </p:nvSpPr>
        <p:spPr/>
        <p:txBody>
          <a:bodyPr/>
          <a:lstStyle/>
          <a:p>
            <a:fld id="{25470885-0B31-4E06-AE71-7E16801F2838}" type="datetime1">
              <a:rPr lang="nl-BE" noProof="0" smtClean="0"/>
              <a:t>20/10/2021</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6" name="Slide Number Placeholder 5"/>
          <p:cNvSpPr>
            <a:spLocks noGrp="1"/>
          </p:cNvSpPr>
          <p:nvPr>
            <p:ph type="sldNum" sz="quarter" idx="12"/>
          </p:nvPr>
        </p:nvSpPr>
        <p:spPr/>
        <p:txBody>
          <a:bodyPr/>
          <a:lstStyle/>
          <a:p>
            <a:fld id="{7AE184E0-0BD4-4705-A12B-9B71DDE63301}" type="slidenum">
              <a:rPr lang="nl-BE" noProof="0" smtClean="0"/>
              <a:t>‹nr.›</a:t>
            </a:fld>
            <a:endParaRPr lang="nl-BE" noProof="0" dirty="0"/>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stijl te bewerken</a:t>
            </a:r>
            <a:endParaRPr lang="nl-BE" noProof="0" dirty="0"/>
          </a:p>
        </p:txBody>
      </p:sp>
      <p:sp>
        <p:nvSpPr>
          <p:cNvPr id="4" name="Date Placeholder 3"/>
          <p:cNvSpPr>
            <a:spLocks noGrp="1"/>
          </p:cNvSpPr>
          <p:nvPr>
            <p:ph type="dt" sz="half" idx="10"/>
          </p:nvPr>
        </p:nvSpPr>
        <p:spPr/>
        <p:txBody>
          <a:bodyPr/>
          <a:lstStyle/>
          <a:p>
            <a:fld id="{E7410F60-8C93-4C37-B51A-4DDAE36F7E9B}" type="datetime1">
              <a:rPr lang="nl-BE" noProof="0" smtClean="0"/>
              <a:t>20/10/2021</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marL="85725" indent="0">
              <a:buNone/>
              <a:defRPr>
                <a:solidFill>
                  <a:schemeClr val="bg1">
                    <a:lumMod val="50000"/>
                  </a:schemeClr>
                </a:solidFill>
              </a:defRPr>
            </a:lvl1pPr>
          </a:lstStyle>
          <a:p>
            <a:r>
              <a:rPr lang="nl-BE"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12" name="Content Placeholder 2"/>
          <p:cNvSpPr>
            <a:spLocks noGrp="1"/>
          </p:cNvSpPr>
          <p:nvPr>
            <p:ph idx="1" hasCustomPrompt="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stijl te bewerken</a:t>
            </a:r>
            <a:endParaRPr lang="nl-BE" noProof="0" dirty="0"/>
          </a:p>
        </p:txBody>
      </p:sp>
      <p:sp>
        <p:nvSpPr>
          <p:cNvPr id="3" name="Date Placeholder 2"/>
          <p:cNvSpPr>
            <a:spLocks noGrp="1"/>
          </p:cNvSpPr>
          <p:nvPr>
            <p:ph type="dt" sz="half" idx="10"/>
          </p:nvPr>
        </p:nvSpPr>
        <p:spPr/>
        <p:txBody>
          <a:bodyPr/>
          <a:lstStyle/>
          <a:p>
            <a:fld id="{656594B6-17DF-4759-A7A5-128AFEA77F2C}" type="datetime1">
              <a:rPr lang="nl-BE" noProof="0" smtClean="0"/>
              <a:t>20/10/2021</a:t>
            </a:fld>
            <a:endParaRPr lang="nl-BE" noProof="0" dirty="0"/>
          </a:p>
        </p:txBody>
      </p:sp>
      <p:sp>
        <p:nvSpPr>
          <p:cNvPr id="4" name="Footer Placeholder 3"/>
          <p:cNvSpPr>
            <a:spLocks noGrp="1"/>
          </p:cNvSpPr>
          <p:nvPr>
            <p:ph type="ftr" sz="quarter" idx="11"/>
          </p:nvPr>
        </p:nvSpPr>
        <p:spPr/>
        <p:txBody>
          <a:bodyPr/>
          <a:lstStyle/>
          <a:p>
            <a:endParaRPr lang="nl-BE" noProof="0" dirty="0"/>
          </a:p>
        </p:txBody>
      </p:sp>
      <p:sp>
        <p:nvSpPr>
          <p:cNvPr id="5" name="Slide Number Placeholder 4"/>
          <p:cNvSpPr>
            <a:spLocks noGrp="1"/>
          </p:cNvSpPr>
          <p:nvPr>
            <p:ph type="sldNum" sz="quarter" idx="12"/>
          </p:nvPr>
        </p:nvSpPr>
        <p:spPr/>
        <p:txBody>
          <a:bodyPr/>
          <a:lstStyle/>
          <a:p>
            <a:fld id="{7AE184E0-0BD4-4705-A12B-9B71DDE63301}" type="slidenum">
              <a:rPr lang="nl-BE" noProof="0" smtClean="0"/>
              <a:t>‹nr.›</a:t>
            </a:fld>
            <a:endParaRPr lang="nl-BE"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marL="0"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81384-1200-4D40-BEF0-3A17A1F906F4}" type="datetime1">
              <a:rPr lang="nl-NL" noProof="0" smtClean="0"/>
              <a:t>20-10-2021</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6" name="Picture Placeholder 5"/>
          <p:cNvSpPr>
            <a:spLocks noGrp="1"/>
          </p:cNvSpPr>
          <p:nvPr>
            <p:ph type="pic" sz="quarter" idx="12" hasCustomPrompt="1"/>
          </p:nvPr>
        </p:nvSpPr>
        <p:spPr>
          <a:xfrm>
            <a:off x="-1" y="0"/>
            <a:ext cx="17337600" cy="9753600"/>
          </a:xfrm>
        </p:spPr>
        <p:txBody>
          <a:bodyPr/>
          <a:lstStyle>
            <a:lvl1pPr marL="85725"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ue textbox over picture">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endParaRPr lang="nl-BE" noProof="0" dirty="0"/>
          </a:p>
        </p:txBody>
      </p:sp>
      <p:sp>
        <p:nvSpPr>
          <p:cNvPr id="2" name="Date Placeholder 1"/>
          <p:cNvSpPr>
            <a:spLocks noGrp="1"/>
          </p:cNvSpPr>
          <p:nvPr>
            <p:ph type="dt" sz="half" idx="10"/>
          </p:nvPr>
        </p:nvSpPr>
        <p:spPr/>
        <p:txBody>
          <a:bodyPr/>
          <a:lstStyle/>
          <a:p>
            <a:fld id="{66A81384-1200-4D40-BEF0-3A17A1F906F4}" type="datetime1">
              <a:rPr lang="nl-NL" noProof="0" smtClean="0"/>
              <a:t>20-10-2021</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p:nvPr>
        </p:nvSpPr>
        <p:spPr>
          <a:xfrm>
            <a:off x="914400" y="2691979"/>
            <a:ext cx="6764400" cy="5230800"/>
          </a:xfrm>
          <a:solidFill>
            <a:srgbClr val="1E64C8"/>
          </a:solidFill>
        </p:spPr>
        <p:txBody>
          <a:bodyPr anchor="b" anchorCtr="0">
            <a:noAutofit/>
          </a:bodyPr>
          <a:lstStyle>
            <a:lvl1pPr marL="85725" indent="0">
              <a:buNone/>
              <a:defRPr sz="10000" u="sng" cap="all" baseline="0">
                <a:solidFill>
                  <a:schemeClr val="bg1"/>
                </a:solidFill>
              </a:defRPr>
            </a:lvl1pPr>
            <a:lvl2pPr marL="984250" indent="-625475">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a:t>Klikken om de tekststijl van het model te bewerken</a:t>
            </a:r>
          </a:p>
        </p:txBody>
      </p:sp>
    </p:spTree>
    <p:extLst>
      <p:ext uri="{BB962C8B-B14F-4D97-AF65-F5344CB8AC3E}">
        <p14:creationId xmlns:p14="http://schemas.microsoft.com/office/powerpoint/2010/main" val="1337796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ght blue textbox over pictur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876AD30-96E8-448B-B97A-24B00ADE12C5}"/>
              </a:ext>
            </a:extLst>
          </p:cNvPr>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endParaRPr lang="nl-BE" noProof="0" dirty="0"/>
          </a:p>
        </p:txBody>
      </p:sp>
      <p:sp>
        <p:nvSpPr>
          <p:cNvPr id="2" name="Date Placeholder 1"/>
          <p:cNvSpPr>
            <a:spLocks noGrp="1"/>
          </p:cNvSpPr>
          <p:nvPr>
            <p:ph type="dt" sz="half" idx="10"/>
          </p:nvPr>
        </p:nvSpPr>
        <p:spPr/>
        <p:txBody>
          <a:bodyPr/>
          <a:lstStyle/>
          <a:p>
            <a:fld id="{66A81384-1200-4D40-BEF0-3A17A1F906F4}" type="datetime1">
              <a:rPr lang="nl-NL" noProof="0" smtClean="0"/>
              <a:t>20-10-2021</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p:nvPr>
        </p:nvSpPr>
        <p:spPr>
          <a:xfrm>
            <a:off x="914399" y="1011602"/>
            <a:ext cx="7754938" cy="6908398"/>
          </a:xfrm>
          <a:solidFill>
            <a:srgbClr val="E9F0FA"/>
          </a:solidFill>
        </p:spPr>
        <p:txBody>
          <a:bodyPr>
            <a:normAutofit/>
          </a:bodyPr>
          <a:lstStyle>
            <a:lvl1pPr marL="85725" indent="0">
              <a:buNone/>
              <a:defRPr sz="5400" u="sng" cap="all" baseline="0">
                <a:solidFill>
                  <a:srgbClr val="1E64C8"/>
                </a:solidFill>
              </a:defRPr>
            </a:lvl1pPr>
            <a:lvl2pPr marL="984250" indent="-625475">
              <a:defRPr>
                <a:solidFill>
                  <a:srgbClr val="1E64C8"/>
                </a:solidFill>
              </a:defRPr>
            </a:lvl2pPr>
            <a:lvl3pPr>
              <a:defRPr>
                <a:solidFill>
                  <a:srgbClr val="1E64C8"/>
                </a:solidFill>
              </a:defRPr>
            </a:lvl3pPr>
            <a:lvl4pPr>
              <a:defRPr>
                <a:solidFill>
                  <a:srgbClr val="1E64C8"/>
                </a:solidFill>
              </a:defRPr>
            </a:lvl4pPr>
            <a:lvl5pPr>
              <a:defRPr>
                <a:solidFill>
                  <a:srgbClr val="1E64C8"/>
                </a:solidFill>
              </a:defRPr>
            </a:lvl5pPr>
          </a:lstStyle>
          <a:p>
            <a:pPr lvl="0"/>
            <a:r>
              <a:rPr lang="nl-NL"/>
              <a:t>Klikken om de tekststijl van het model te bewerken</a:t>
            </a:r>
          </a:p>
        </p:txBody>
      </p:sp>
    </p:spTree>
    <p:extLst>
      <p:ext uri="{BB962C8B-B14F-4D97-AF65-F5344CB8AC3E}">
        <p14:creationId xmlns:p14="http://schemas.microsoft.com/office/powerpoint/2010/main" val="3201667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252000"/>
            <a:ext cx="15705282" cy="863693"/>
          </a:xfrm>
          <a:prstGeom prst="rect">
            <a:avLst/>
          </a:prstGeom>
        </p:spPr>
        <p:txBody>
          <a:bodyPr vert="horz" lIns="91440" tIns="45720" rIns="91440" bIns="45720" rtlCol="0" anchor="t" anchorCtr="0">
            <a:noAutofit/>
          </a:bodyPr>
          <a:lstStyle/>
          <a:p>
            <a:r>
              <a:rPr lang="nl-BE" noProof="0" dirty="0"/>
              <a:t>Klik om de stijl te bewerken</a:t>
            </a:r>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FA870D1A-A3AB-4E9F-892E-C45B5A80FDBF}" type="datetime1">
              <a:rPr lang="nl-BE" noProof="0" smtClean="0"/>
              <a:t>20/10/2021</a:t>
            </a:fld>
            <a:endParaRPr lang="nl-BE" noProof="0"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nl-BE" noProof="0"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83617" y="7906160"/>
            <a:ext cx="2308379" cy="1847440"/>
          </a:xfrm>
          <a:prstGeom prst="rect">
            <a:avLst/>
          </a:prstGeom>
        </p:spPr>
      </p:pic>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7" r:id="rId8"/>
    <p:sldLayoutId id="2147483678" r:id="rId9"/>
    <p:sldLayoutId id="2147483676" r:id="rId10"/>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mj-lt"/>
          <a:ea typeface="+mj-ea"/>
          <a:cs typeface="+mj-cs"/>
        </a:defRPr>
      </a:lvl1pPr>
    </p:titleStyle>
    <p:bodyStyle>
      <a:lvl1pPr marL="536575" indent="-45085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50863"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 Id="rId5" Type="http://schemas.openxmlformats.org/officeDocument/2006/relationships/image" Target="../media/image27.png"/><Relationship Id="rId4" Type="http://schemas.openxmlformats.org/officeDocument/2006/relationships/image" Target="../media/image26.emf"/></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507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13F2CD-A09A-46F8-8188-EA4455FE1977}"/>
              </a:ext>
            </a:extLst>
          </p:cNvPr>
          <p:cNvSpPr>
            <a:spLocks noGrp="1"/>
          </p:cNvSpPr>
          <p:nvPr>
            <p:ph type="title"/>
          </p:nvPr>
        </p:nvSpPr>
        <p:spPr/>
        <p:txBody>
          <a:bodyPr/>
          <a:lstStyle/>
          <a:p>
            <a:r>
              <a:rPr lang="nl-BE" dirty="0"/>
              <a:t>PSS</a:t>
            </a:r>
            <a:endParaRPr lang="en-GB" dirty="0"/>
          </a:p>
        </p:txBody>
      </p:sp>
      <p:sp>
        <p:nvSpPr>
          <p:cNvPr id="3" name="Tijdelijke aanduiding voor inhoud 2">
            <a:extLst>
              <a:ext uri="{FF2B5EF4-FFF2-40B4-BE49-F238E27FC236}">
                <a16:creationId xmlns:a16="http://schemas.microsoft.com/office/drawing/2014/main" id="{D12B6BE8-2857-48B8-8AB2-A36A75D70EEC}"/>
              </a:ext>
            </a:extLst>
          </p:cNvPr>
          <p:cNvSpPr>
            <a:spLocks noGrp="1"/>
          </p:cNvSpPr>
          <p:nvPr>
            <p:ph idx="1"/>
          </p:nvPr>
        </p:nvSpPr>
        <p:spPr/>
        <p:txBody>
          <a:bodyPr>
            <a:normAutofit/>
          </a:bodyPr>
          <a:lstStyle/>
          <a:p>
            <a:pPr marL="85725" indent="0">
              <a:buNone/>
            </a:pPr>
            <a:r>
              <a:rPr lang="nl-BE" sz="3600" dirty="0" err="1"/>
              <a:t>Perceived</a:t>
            </a:r>
            <a:r>
              <a:rPr lang="nl-BE" sz="3600" dirty="0"/>
              <a:t> Stress </a:t>
            </a:r>
          </a:p>
          <a:p>
            <a:pPr marL="85725" indent="0">
              <a:buNone/>
            </a:pPr>
            <a:r>
              <a:rPr lang="nl-BE" sz="3600" dirty="0" err="1"/>
              <a:t>Scale</a:t>
            </a:r>
            <a:endParaRPr lang="nl-BE" sz="3600" dirty="0"/>
          </a:p>
          <a:p>
            <a:pPr marL="85725" indent="0">
              <a:buNone/>
            </a:pPr>
            <a:endParaRPr lang="nl-BE" sz="3600" dirty="0"/>
          </a:p>
          <a:p>
            <a:pPr marL="85725" indent="0">
              <a:buNone/>
            </a:pPr>
            <a:r>
              <a:rPr lang="nl-BE" sz="3600" dirty="0"/>
              <a:t>PMS &gt; no PMS</a:t>
            </a:r>
            <a:endParaRPr lang="en-GB" sz="3600" dirty="0"/>
          </a:p>
        </p:txBody>
      </p:sp>
      <p:sp>
        <p:nvSpPr>
          <p:cNvPr id="4" name="Tijdelijke aanduiding voor dianummer 3">
            <a:extLst>
              <a:ext uri="{FF2B5EF4-FFF2-40B4-BE49-F238E27FC236}">
                <a16:creationId xmlns:a16="http://schemas.microsoft.com/office/drawing/2014/main" id="{24D7EDF3-EF03-4CB3-ACE1-4E0510B7AAF5}"/>
              </a:ext>
            </a:extLst>
          </p:cNvPr>
          <p:cNvSpPr>
            <a:spLocks noGrp="1"/>
          </p:cNvSpPr>
          <p:nvPr>
            <p:ph type="sldNum" sz="quarter" idx="12"/>
          </p:nvPr>
        </p:nvSpPr>
        <p:spPr/>
        <p:txBody>
          <a:bodyPr/>
          <a:lstStyle/>
          <a:p>
            <a:fld id="{7AE184E0-0BD4-4705-A12B-9B71DDE63301}" type="slidenum">
              <a:rPr lang="nl-BE" noProof="0" smtClean="0"/>
              <a:t>10</a:t>
            </a:fld>
            <a:endParaRPr lang="nl-BE" noProof="0" dirty="0"/>
          </a:p>
        </p:txBody>
      </p:sp>
      <p:pic>
        <p:nvPicPr>
          <p:cNvPr id="6" name="Afbeelding 5">
            <a:extLst>
              <a:ext uri="{FF2B5EF4-FFF2-40B4-BE49-F238E27FC236}">
                <a16:creationId xmlns:a16="http://schemas.microsoft.com/office/drawing/2014/main" id="{168CA873-2A9B-4692-9375-748507E96AB5}"/>
              </a:ext>
            </a:extLst>
          </p:cNvPr>
          <p:cNvPicPr>
            <a:picLocks noChangeAspect="1"/>
          </p:cNvPicPr>
          <p:nvPr/>
        </p:nvPicPr>
        <p:blipFill>
          <a:blip r:embed="rId3"/>
          <a:stretch>
            <a:fillRect/>
          </a:stretch>
        </p:blipFill>
        <p:spPr>
          <a:xfrm>
            <a:off x="4656004" y="0"/>
            <a:ext cx="12856405" cy="9753600"/>
          </a:xfrm>
          <a:prstGeom prst="rect">
            <a:avLst/>
          </a:prstGeom>
        </p:spPr>
      </p:pic>
    </p:spTree>
    <p:extLst>
      <p:ext uri="{BB962C8B-B14F-4D97-AF65-F5344CB8AC3E}">
        <p14:creationId xmlns:p14="http://schemas.microsoft.com/office/powerpoint/2010/main" val="329615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EA7569-FC57-4183-A8CA-145DE3B37216}"/>
              </a:ext>
            </a:extLst>
          </p:cNvPr>
          <p:cNvSpPr>
            <a:spLocks noGrp="1"/>
          </p:cNvSpPr>
          <p:nvPr>
            <p:ph type="title"/>
          </p:nvPr>
        </p:nvSpPr>
        <p:spPr/>
        <p:txBody>
          <a:bodyPr/>
          <a:lstStyle/>
          <a:p>
            <a:endParaRPr lang="en-GB"/>
          </a:p>
        </p:txBody>
      </p:sp>
      <p:sp>
        <p:nvSpPr>
          <p:cNvPr id="3" name="Tijdelijke aanduiding voor inhoud 2">
            <a:extLst>
              <a:ext uri="{FF2B5EF4-FFF2-40B4-BE49-F238E27FC236}">
                <a16:creationId xmlns:a16="http://schemas.microsoft.com/office/drawing/2014/main" id="{2EA19335-8A0F-452B-AD6D-7E7AF8E7E407}"/>
              </a:ext>
            </a:extLst>
          </p:cNvPr>
          <p:cNvSpPr>
            <a:spLocks noGrp="1"/>
          </p:cNvSpPr>
          <p:nvPr>
            <p:ph idx="1"/>
          </p:nvPr>
        </p:nvSpPr>
        <p:spPr/>
        <p:txBody>
          <a:bodyPr/>
          <a:lstStyle/>
          <a:p>
            <a:endParaRPr lang="en-GB"/>
          </a:p>
        </p:txBody>
      </p:sp>
      <p:sp>
        <p:nvSpPr>
          <p:cNvPr id="4" name="Tijdelijke aanduiding voor dianummer 3">
            <a:extLst>
              <a:ext uri="{FF2B5EF4-FFF2-40B4-BE49-F238E27FC236}">
                <a16:creationId xmlns:a16="http://schemas.microsoft.com/office/drawing/2014/main" id="{F24CC9C0-74BB-43A3-8273-8E65717DF7E6}"/>
              </a:ext>
            </a:extLst>
          </p:cNvPr>
          <p:cNvSpPr>
            <a:spLocks noGrp="1"/>
          </p:cNvSpPr>
          <p:nvPr>
            <p:ph type="sldNum" sz="quarter" idx="12"/>
          </p:nvPr>
        </p:nvSpPr>
        <p:spPr/>
        <p:txBody>
          <a:bodyPr/>
          <a:lstStyle/>
          <a:p>
            <a:fld id="{7AE184E0-0BD4-4705-A12B-9B71DDE63301}" type="slidenum">
              <a:rPr lang="nl-BE" noProof="0" smtClean="0"/>
              <a:t>11</a:t>
            </a:fld>
            <a:endParaRPr lang="nl-BE" noProof="0" dirty="0"/>
          </a:p>
        </p:txBody>
      </p:sp>
      <p:pic>
        <p:nvPicPr>
          <p:cNvPr id="6" name="Afbeelding 5">
            <a:extLst>
              <a:ext uri="{FF2B5EF4-FFF2-40B4-BE49-F238E27FC236}">
                <a16:creationId xmlns:a16="http://schemas.microsoft.com/office/drawing/2014/main" id="{52D9F93C-53D0-4C4C-B744-EE0C596FBCFB}"/>
              </a:ext>
            </a:extLst>
          </p:cNvPr>
          <p:cNvPicPr>
            <a:picLocks noChangeAspect="1"/>
          </p:cNvPicPr>
          <p:nvPr/>
        </p:nvPicPr>
        <p:blipFill>
          <a:blip r:embed="rId2"/>
          <a:stretch>
            <a:fillRect/>
          </a:stretch>
        </p:blipFill>
        <p:spPr>
          <a:xfrm>
            <a:off x="2951753" y="252000"/>
            <a:ext cx="12136607" cy="9501600"/>
          </a:xfrm>
          <a:prstGeom prst="rect">
            <a:avLst/>
          </a:prstGeom>
        </p:spPr>
      </p:pic>
    </p:spTree>
    <p:extLst>
      <p:ext uri="{BB962C8B-B14F-4D97-AF65-F5344CB8AC3E}">
        <p14:creationId xmlns:p14="http://schemas.microsoft.com/office/powerpoint/2010/main" val="1158012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F93A1D-492B-4A45-AF79-4BA8B1D680D4}"/>
              </a:ext>
            </a:extLst>
          </p:cNvPr>
          <p:cNvSpPr>
            <a:spLocks noGrp="1"/>
          </p:cNvSpPr>
          <p:nvPr>
            <p:ph type="title"/>
          </p:nvPr>
        </p:nvSpPr>
        <p:spPr/>
        <p:txBody>
          <a:bodyPr/>
          <a:lstStyle/>
          <a:p>
            <a:r>
              <a:rPr lang="nl-BE" dirty="0"/>
              <a:t>BSRI</a:t>
            </a:r>
            <a:endParaRPr lang="en-GB" dirty="0"/>
          </a:p>
        </p:txBody>
      </p:sp>
      <p:sp>
        <p:nvSpPr>
          <p:cNvPr id="3" name="Tijdelijke aanduiding voor inhoud 2">
            <a:extLst>
              <a:ext uri="{FF2B5EF4-FFF2-40B4-BE49-F238E27FC236}">
                <a16:creationId xmlns:a16="http://schemas.microsoft.com/office/drawing/2014/main" id="{7DA812D7-5A61-4C65-8278-9F98C4C6BED9}"/>
              </a:ext>
            </a:extLst>
          </p:cNvPr>
          <p:cNvSpPr>
            <a:spLocks noGrp="1"/>
          </p:cNvSpPr>
          <p:nvPr>
            <p:ph idx="1"/>
          </p:nvPr>
        </p:nvSpPr>
        <p:spPr/>
        <p:txBody>
          <a:bodyPr/>
          <a:lstStyle/>
          <a:p>
            <a:pPr marL="85725" indent="0">
              <a:buNone/>
            </a:pPr>
            <a:r>
              <a:rPr lang="nl-BE" sz="2800" dirty="0"/>
              <a:t>Brief State </a:t>
            </a:r>
          </a:p>
          <a:p>
            <a:pPr marL="85725" indent="0">
              <a:buNone/>
            </a:pPr>
            <a:r>
              <a:rPr lang="nl-BE" sz="2800" dirty="0" err="1"/>
              <a:t>Rumination</a:t>
            </a:r>
            <a:r>
              <a:rPr lang="nl-BE" sz="2800" dirty="0"/>
              <a:t> Index</a:t>
            </a:r>
          </a:p>
          <a:p>
            <a:pPr marL="85725" indent="0">
              <a:buNone/>
            </a:pPr>
            <a:endParaRPr lang="nl-BE" sz="2800" dirty="0"/>
          </a:p>
          <a:p>
            <a:pPr marL="85725" indent="0">
              <a:buNone/>
            </a:pPr>
            <a:r>
              <a:rPr lang="nl-BE" sz="2800" dirty="0"/>
              <a:t>PMS &gt; no PMS</a:t>
            </a:r>
          </a:p>
          <a:p>
            <a:pPr marL="85725" indent="0">
              <a:buNone/>
            </a:pPr>
            <a:endParaRPr lang="nl-BE" sz="2800" dirty="0"/>
          </a:p>
          <a:p>
            <a:endParaRPr lang="en-GB" dirty="0"/>
          </a:p>
        </p:txBody>
      </p:sp>
      <p:sp>
        <p:nvSpPr>
          <p:cNvPr id="4" name="Tijdelijke aanduiding voor dianummer 3">
            <a:extLst>
              <a:ext uri="{FF2B5EF4-FFF2-40B4-BE49-F238E27FC236}">
                <a16:creationId xmlns:a16="http://schemas.microsoft.com/office/drawing/2014/main" id="{50B9253A-79B5-499E-920B-399BAAA81ED0}"/>
              </a:ext>
            </a:extLst>
          </p:cNvPr>
          <p:cNvSpPr>
            <a:spLocks noGrp="1"/>
          </p:cNvSpPr>
          <p:nvPr>
            <p:ph type="sldNum" sz="quarter" idx="12"/>
          </p:nvPr>
        </p:nvSpPr>
        <p:spPr/>
        <p:txBody>
          <a:bodyPr/>
          <a:lstStyle/>
          <a:p>
            <a:fld id="{7AE184E0-0BD4-4705-A12B-9B71DDE63301}" type="slidenum">
              <a:rPr lang="nl-BE" noProof="0" smtClean="0"/>
              <a:t>12</a:t>
            </a:fld>
            <a:endParaRPr lang="nl-BE" noProof="0" dirty="0"/>
          </a:p>
        </p:txBody>
      </p:sp>
      <p:pic>
        <p:nvPicPr>
          <p:cNvPr id="8" name="Afbeelding 7">
            <a:extLst>
              <a:ext uri="{FF2B5EF4-FFF2-40B4-BE49-F238E27FC236}">
                <a16:creationId xmlns:a16="http://schemas.microsoft.com/office/drawing/2014/main" id="{89BC7D9E-0E9C-4AB1-8AE3-F90343039DEE}"/>
              </a:ext>
            </a:extLst>
          </p:cNvPr>
          <p:cNvPicPr>
            <a:picLocks noChangeAspect="1"/>
          </p:cNvPicPr>
          <p:nvPr/>
        </p:nvPicPr>
        <p:blipFill>
          <a:blip r:embed="rId2"/>
          <a:stretch>
            <a:fillRect/>
          </a:stretch>
        </p:blipFill>
        <p:spPr>
          <a:xfrm>
            <a:off x="4787153" y="-52478"/>
            <a:ext cx="12673729" cy="9765669"/>
          </a:xfrm>
          <a:prstGeom prst="rect">
            <a:avLst/>
          </a:prstGeom>
        </p:spPr>
      </p:pic>
    </p:spTree>
    <p:extLst>
      <p:ext uri="{BB962C8B-B14F-4D97-AF65-F5344CB8AC3E}">
        <p14:creationId xmlns:p14="http://schemas.microsoft.com/office/powerpoint/2010/main" val="2936584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afbeelding 1">
            <a:extLst>
              <a:ext uri="{FF2B5EF4-FFF2-40B4-BE49-F238E27FC236}">
                <a16:creationId xmlns:a16="http://schemas.microsoft.com/office/drawing/2014/main" id="{548440D8-7008-436E-814C-77D10A0D32C6}"/>
              </a:ext>
            </a:extLst>
          </p:cNvPr>
          <p:cNvSpPr>
            <a:spLocks noGrp="1"/>
          </p:cNvSpPr>
          <p:nvPr>
            <p:ph type="pic" sz="quarter" idx="12"/>
          </p:nvPr>
        </p:nvSpPr>
        <p:spPr/>
      </p:sp>
      <p:pic>
        <p:nvPicPr>
          <p:cNvPr id="3" name="Afbeelding 2">
            <a:extLst>
              <a:ext uri="{FF2B5EF4-FFF2-40B4-BE49-F238E27FC236}">
                <a16:creationId xmlns:a16="http://schemas.microsoft.com/office/drawing/2014/main" id="{3CBA294A-AF4D-4C6A-AAC7-938E900464C5}"/>
              </a:ext>
            </a:extLst>
          </p:cNvPr>
          <p:cNvPicPr>
            <a:picLocks noChangeAspect="1"/>
          </p:cNvPicPr>
          <p:nvPr/>
        </p:nvPicPr>
        <p:blipFill>
          <a:blip r:embed="rId2"/>
          <a:stretch>
            <a:fillRect/>
          </a:stretch>
        </p:blipFill>
        <p:spPr>
          <a:xfrm>
            <a:off x="3375213" y="-1"/>
            <a:ext cx="11057068" cy="9646673"/>
          </a:xfrm>
          <a:prstGeom prst="rect">
            <a:avLst/>
          </a:prstGeom>
        </p:spPr>
      </p:pic>
    </p:spTree>
    <p:extLst>
      <p:ext uri="{BB962C8B-B14F-4D97-AF65-F5344CB8AC3E}">
        <p14:creationId xmlns:p14="http://schemas.microsoft.com/office/powerpoint/2010/main" val="1906544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5F4496-576F-4795-AF26-1F0C33D952ED}"/>
              </a:ext>
            </a:extLst>
          </p:cNvPr>
          <p:cNvSpPr>
            <a:spLocks noGrp="1"/>
          </p:cNvSpPr>
          <p:nvPr>
            <p:ph type="ctrTitle"/>
          </p:nvPr>
        </p:nvSpPr>
        <p:spPr/>
        <p:txBody>
          <a:bodyPr/>
          <a:lstStyle/>
          <a:p>
            <a:r>
              <a:rPr lang="nl-BE" dirty="0"/>
              <a:t>DASS</a:t>
            </a:r>
            <a:endParaRPr lang="en-GB" dirty="0"/>
          </a:p>
        </p:txBody>
      </p:sp>
      <p:sp>
        <p:nvSpPr>
          <p:cNvPr id="3" name="Tijdelijke aanduiding voor dianummer 2">
            <a:extLst>
              <a:ext uri="{FF2B5EF4-FFF2-40B4-BE49-F238E27FC236}">
                <a16:creationId xmlns:a16="http://schemas.microsoft.com/office/drawing/2014/main" id="{1DFFF66B-B55C-467A-802C-76521F22EFFD}"/>
              </a:ext>
            </a:extLst>
          </p:cNvPr>
          <p:cNvSpPr>
            <a:spLocks noGrp="1"/>
          </p:cNvSpPr>
          <p:nvPr>
            <p:ph type="sldNum" sz="quarter" idx="4"/>
          </p:nvPr>
        </p:nvSpPr>
        <p:spPr/>
        <p:txBody>
          <a:bodyPr/>
          <a:lstStyle/>
          <a:p>
            <a:fld id="{7AE184E0-0BD4-4705-A12B-9B71DDE63301}" type="slidenum">
              <a:rPr lang="nl-BE" noProof="0" smtClean="0"/>
              <a:pPr/>
              <a:t>14</a:t>
            </a:fld>
            <a:endParaRPr lang="nl-BE" noProof="0" dirty="0"/>
          </a:p>
        </p:txBody>
      </p:sp>
    </p:spTree>
    <p:extLst>
      <p:ext uri="{BB962C8B-B14F-4D97-AF65-F5344CB8AC3E}">
        <p14:creationId xmlns:p14="http://schemas.microsoft.com/office/powerpoint/2010/main" val="3301276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DD763F-8769-4B1D-95C5-840B191F8991}"/>
              </a:ext>
            </a:extLst>
          </p:cNvPr>
          <p:cNvSpPr>
            <a:spLocks noGrp="1"/>
          </p:cNvSpPr>
          <p:nvPr>
            <p:ph type="title"/>
          </p:nvPr>
        </p:nvSpPr>
        <p:spPr/>
        <p:txBody>
          <a:bodyPr/>
          <a:lstStyle/>
          <a:p>
            <a:r>
              <a:rPr lang="nl-BE" dirty="0"/>
              <a:t>DASS</a:t>
            </a:r>
            <a:endParaRPr lang="en-GB" dirty="0"/>
          </a:p>
        </p:txBody>
      </p:sp>
      <p:sp>
        <p:nvSpPr>
          <p:cNvPr id="3" name="Tijdelijke aanduiding voor inhoud 2">
            <a:extLst>
              <a:ext uri="{FF2B5EF4-FFF2-40B4-BE49-F238E27FC236}">
                <a16:creationId xmlns:a16="http://schemas.microsoft.com/office/drawing/2014/main" id="{A367BAB6-85CA-4815-AA90-C252C5A2495E}"/>
              </a:ext>
            </a:extLst>
          </p:cNvPr>
          <p:cNvSpPr>
            <a:spLocks noGrp="1"/>
          </p:cNvSpPr>
          <p:nvPr>
            <p:ph idx="1"/>
          </p:nvPr>
        </p:nvSpPr>
        <p:spPr/>
        <p:txBody>
          <a:bodyPr/>
          <a:lstStyle/>
          <a:p>
            <a:r>
              <a:rPr lang="nl-BE" dirty="0" err="1"/>
              <a:t>Depression</a:t>
            </a:r>
            <a:r>
              <a:rPr lang="nl-BE" dirty="0"/>
              <a:t>, </a:t>
            </a:r>
            <a:r>
              <a:rPr lang="nl-BE" dirty="0" err="1"/>
              <a:t>Anxiety</a:t>
            </a:r>
            <a:r>
              <a:rPr lang="nl-BE" dirty="0"/>
              <a:t>, Stress</a:t>
            </a:r>
          </a:p>
          <a:p>
            <a:r>
              <a:rPr lang="nl-BE" dirty="0" err="1"/>
              <a:t>Trait</a:t>
            </a:r>
            <a:r>
              <a:rPr lang="nl-BE" dirty="0"/>
              <a:t>, </a:t>
            </a:r>
            <a:r>
              <a:rPr lang="nl-BE" dirty="0" err="1"/>
              <a:t>not</a:t>
            </a:r>
            <a:r>
              <a:rPr lang="nl-BE" dirty="0"/>
              <a:t> state</a:t>
            </a:r>
            <a:endParaRPr lang="en-GB" dirty="0"/>
          </a:p>
        </p:txBody>
      </p:sp>
      <p:sp>
        <p:nvSpPr>
          <p:cNvPr id="4" name="Tijdelijke aanduiding voor dianummer 3">
            <a:extLst>
              <a:ext uri="{FF2B5EF4-FFF2-40B4-BE49-F238E27FC236}">
                <a16:creationId xmlns:a16="http://schemas.microsoft.com/office/drawing/2014/main" id="{0520ADE0-5DB0-4B5C-BA2A-4FD4CF4A7726}"/>
              </a:ext>
            </a:extLst>
          </p:cNvPr>
          <p:cNvSpPr>
            <a:spLocks noGrp="1"/>
          </p:cNvSpPr>
          <p:nvPr>
            <p:ph type="sldNum" sz="quarter" idx="12"/>
          </p:nvPr>
        </p:nvSpPr>
        <p:spPr/>
        <p:txBody>
          <a:bodyPr/>
          <a:lstStyle/>
          <a:p>
            <a:fld id="{7AE184E0-0BD4-4705-A12B-9B71DDE63301}" type="slidenum">
              <a:rPr lang="nl-BE" noProof="0" smtClean="0"/>
              <a:t>15</a:t>
            </a:fld>
            <a:endParaRPr lang="nl-BE" noProof="0" dirty="0"/>
          </a:p>
        </p:txBody>
      </p:sp>
    </p:spTree>
    <p:extLst>
      <p:ext uri="{BB962C8B-B14F-4D97-AF65-F5344CB8AC3E}">
        <p14:creationId xmlns:p14="http://schemas.microsoft.com/office/powerpoint/2010/main" val="1701711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D5BB25-3B7C-49A9-99A9-4DA175BB85DF}"/>
              </a:ext>
            </a:extLst>
          </p:cNvPr>
          <p:cNvSpPr>
            <a:spLocks noGrp="1"/>
          </p:cNvSpPr>
          <p:nvPr>
            <p:ph type="title"/>
          </p:nvPr>
        </p:nvSpPr>
        <p:spPr/>
        <p:txBody>
          <a:bodyPr/>
          <a:lstStyle/>
          <a:p>
            <a:endParaRPr lang="en-GB"/>
          </a:p>
        </p:txBody>
      </p:sp>
      <p:pic>
        <p:nvPicPr>
          <p:cNvPr id="6" name="Tijdelijke aanduiding voor inhoud 5">
            <a:extLst>
              <a:ext uri="{FF2B5EF4-FFF2-40B4-BE49-F238E27FC236}">
                <a16:creationId xmlns:a16="http://schemas.microsoft.com/office/drawing/2014/main" id="{286895FF-4F3B-4C74-89B0-C2E42EA7BED2}"/>
              </a:ext>
            </a:extLst>
          </p:cNvPr>
          <p:cNvPicPr>
            <a:picLocks noGrp="1" noChangeAspect="1"/>
          </p:cNvPicPr>
          <p:nvPr>
            <p:ph idx="1"/>
          </p:nvPr>
        </p:nvPicPr>
        <p:blipFill>
          <a:blip r:embed="rId2"/>
          <a:stretch>
            <a:fillRect/>
          </a:stretch>
        </p:blipFill>
        <p:spPr>
          <a:xfrm>
            <a:off x="1680881" y="92001"/>
            <a:ext cx="15668361" cy="9952952"/>
          </a:xfrm>
        </p:spPr>
      </p:pic>
      <p:sp>
        <p:nvSpPr>
          <p:cNvPr id="4" name="Tijdelijke aanduiding voor dianummer 3">
            <a:extLst>
              <a:ext uri="{FF2B5EF4-FFF2-40B4-BE49-F238E27FC236}">
                <a16:creationId xmlns:a16="http://schemas.microsoft.com/office/drawing/2014/main" id="{2207DC83-A5E7-4DCE-BFE4-7DEC119AAA88}"/>
              </a:ext>
            </a:extLst>
          </p:cNvPr>
          <p:cNvSpPr>
            <a:spLocks noGrp="1"/>
          </p:cNvSpPr>
          <p:nvPr>
            <p:ph type="sldNum" sz="quarter" idx="12"/>
          </p:nvPr>
        </p:nvSpPr>
        <p:spPr/>
        <p:txBody>
          <a:bodyPr/>
          <a:lstStyle/>
          <a:p>
            <a:fld id="{7AE184E0-0BD4-4705-A12B-9B71DDE63301}" type="slidenum">
              <a:rPr lang="nl-BE" noProof="0" smtClean="0"/>
              <a:t>16</a:t>
            </a:fld>
            <a:endParaRPr lang="nl-BE" noProof="0" dirty="0"/>
          </a:p>
        </p:txBody>
      </p:sp>
    </p:spTree>
    <p:extLst>
      <p:ext uri="{BB962C8B-B14F-4D97-AF65-F5344CB8AC3E}">
        <p14:creationId xmlns:p14="http://schemas.microsoft.com/office/powerpoint/2010/main" val="2299807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E73774-D4D7-460A-A5A6-62A49F17E7B2}"/>
              </a:ext>
            </a:extLst>
          </p:cNvPr>
          <p:cNvSpPr>
            <a:spLocks noGrp="1"/>
          </p:cNvSpPr>
          <p:nvPr>
            <p:ph type="title"/>
          </p:nvPr>
        </p:nvSpPr>
        <p:spPr/>
        <p:txBody>
          <a:bodyPr/>
          <a:lstStyle/>
          <a:p>
            <a:endParaRPr lang="en-GB"/>
          </a:p>
        </p:txBody>
      </p:sp>
      <p:sp>
        <p:nvSpPr>
          <p:cNvPr id="3" name="Tijdelijke aanduiding voor inhoud 2">
            <a:extLst>
              <a:ext uri="{FF2B5EF4-FFF2-40B4-BE49-F238E27FC236}">
                <a16:creationId xmlns:a16="http://schemas.microsoft.com/office/drawing/2014/main" id="{EE789D92-1332-4218-A6F4-0F216FF95F5D}"/>
              </a:ext>
            </a:extLst>
          </p:cNvPr>
          <p:cNvSpPr>
            <a:spLocks noGrp="1"/>
          </p:cNvSpPr>
          <p:nvPr>
            <p:ph idx="1"/>
          </p:nvPr>
        </p:nvSpPr>
        <p:spPr/>
        <p:txBody>
          <a:bodyPr/>
          <a:lstStyle/>
          <a:p>
            <a:endParaRPr lang="en-GB"/>
          </a:p>
        </p:txBody>
      </p:sp>
      <p:sp>
        <p:nvSpPr>
          <p:cNvPr id="4" name="Tijdelijke aanduiding voor dianummer 3">
            <a:extLst>
              <a:ext uri="{FF2B5EF4-FFF2-40B4-BE49-F238E27FC236}">
                <a16:creationId xmlns:a16="http://schemas.microsoft.com/office/drawing/2014/main" id="{46A5024D-1E35-4BC4-8621-326BD480D7F5}"/>
              </a:ext>
            </a:extLst>
          </p:cNvPr>
          <p:cNvSpPr>
            <a:spLocks noGrp="1"/>
          </p:cNvSpPr>
          <p:nvPr>
            <p:ph type="sldNum" sz="quarter" idx="12"/>
          </p:nvPr>
        </p:nvSpPr>
        <p:spPr/>
        <p:txBody>
          <a:bodyPr/>
          <a:lstStyle/>
          <a:p>
            <a:fld id="{7AE184E0-0BD4-4705-A12B-9B71DDE63301}" type="slidenum">
              <a:rPr lang="nl-BE" noProof="0" smtClean="0"/>
              <a:t>17</a:t>
            </a:fld>
            <a:endParaRPr lang="nl-BE" noProof="0" dirty="0"/>
          </a:p>
        </p:txBody>
      </p:sp>
    </p:spTree>
    <p:extLst>
      <p:ext uri="{BB962C8B-B14F-4D97-AF65-F5344CB8AC3E}">
        <p14:creationId xmlns:p14="http://schemas.microsoft.com/office/powerpoint/2010/main" val="478870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F97475-3D10-4630-8143-73839CC055FD}"/>
              </a:ext>
            </a:extLst>
          </p:cNvPr>
          <p:cNvSpPr>
            <a:spLocks noGrp="1"/>
          </p:cNvSpPr>
          <p:nvPr>
            <p:ph type="title"/>
          </p:nvPr>
        </p:nvSpPr>
        <p:spPr/>
        <p:txBody>
          <a:bodyPr/>
          <a:lstStyle/>
          <a:p>
            <a:endParaRPr lang="en-GB"/>
          </a:p>
        </p:txBody>
      </p:sp>
      <p:sp>
        <p:nvSpPr>
          <p:cNvPr id="3" name="Tijdelijke aanduiding voor inhoud 2">
            <a:extLst>
              <a:ext uri="{FF2B5EF4-FFF2-40B4-BE49-F238E27FC236}">
                <a16:creationId xmlns:a16="http://schemas.microsoft.com/office/drawing/2014/main" id="{C7C81115-FD04-4413-A443-28C50AA0D77B}"/>
              </a:ext>
            </a:extLst>
          </p:cNvPr>
          <p:cNvSpPr>
            <a:spLocks noGrp="1"/>
          </p:cNvSpPr>
          <p:nvPr>
            <p:ph idx="1"/>
          </p:nvPr>
        </p:nvSpPr>
        <p:spPr/>
        <p:txBody>
          <a:bodyPr/>
          <a:lstStyle/>
          <a:p>
            <a:endParaRPr lang="en-GB"/>
          </a:p>
        </p:txBody>
      </p:sp>
      <p:sp>
        <p:nvSpPr>
          <p:cNvPr id="4" name="Tijdelijke aanduiding voor dianummer 3">
            <a:extLst>
              <a:ext uri="{FF2B5EF4-FFF2-40B4-BE49-F238E27FC236}">
                <a16:creationId xmlns:a16="http://schemas.microsoft.com/office/drawing/2014/main" id="{44D78257-CD01-4E73-BA7B-F86863595DDB}"/>
              </a:ext>
            </a:extLst>
          </p:cNvPr>
          <p:cNvSpPr>
            <a:spLocks noGrp="1"/>
          </p:cNvSpPr>
          <p:nvPr>
            <p:ph type="sldNum" sz="quarter" idx="12"/>
          </p:nvPr>
        </p:nvSpPr>
        <p:spPr/>
        <p:txBody>
          <a:bodyPr/>
          <a:lstStyle/>
          <a:p>
            <a:fld id="{7AE184E0-0BD4-4705-A12B-9B71DDE63301}" type="slidenum">
              <a:rPr lang="nl-BE" noProof="0" smtClean="0"/>
              <a:t>18</a:t>
            </a:fld>
            <a:endParaRPr lang="nl-BE" noProof="0" dirty="0"/>
          </a:p>
        </p:txBody>
      </p:sp>
    </p:spTree>
    <p:extLst>
      <p:ext uri="{BB962C8B-B14F-4D97-AF65-F5344CB8AC3E}">
        <p14:creationId xmlns:p14="http://schemas.microsoft.com/office/powerpoint/2010/main" val="1619202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9AB2BE-97F5-43AA-B246-0047887695E1}"/>
              </a:ext>
            </a:extLst>
          </p:cNvPr>
          <p:cNvSpPr>
            <a:spLocks noGrp="1"/>
          </p:cNvSpPr>
          <p:nvPr>
            <p:ph type="ctrTitle"/>
          </p:nvPr>
        </p:nvSpPr>
        <p:spPr/>
        <p:txBody>
          <a:bodyPr/>
          <a:lstStyle/>
          <a:p>
            <a:r>
              <a:rPr lang="nl-BE" dirty="0" err="1"/>
              <a:t>IAPs</a:t>
            </a:r>
            <a:r>
              <a:rPr lang="nl-BE" dirty="0"/>
              <a:t> IMAGES</a:t>
            </a:r>
            <a:endParaRPr lang="en-GB" dirty="0"/>
          </a:p>
        </p:txBody>
      </p:sp>
      <p:sp>
        <p:nvSpPr>
          <p:cNvPr id="3" name="Tijdelijke aanduiding voor dianummer 2">
            <a:extLst>
              <a:ext uri="{FF2B5EF4-FFF2-40B4-BE49-F238E27FC236}">
                <a16:creationId xmlns:a16="http://schemas.microsoft.com/office/drawing/2014/main" id="{2AAE7330-0EC2-45CF-939F-A565474F9836}"/>
              </a:ext>
            </a:extLst>
          </p:cNvPr>
          <p:cNvSpPr>
            <a:spLocks noGrp="1"/>
          </p:cNvSpPr>
          <p:nvPr>
            <p:ph type="sldNum" sz="quarter" idx="4"/>
          </p:nvPr>
        </p:nvSpPr>
        <p:spPr/>
        <p:txBody>
          <a:bodyPr/>
          <a:lstStyle/>
          <a:p>
            <a:fld id="{7AE184E0-0BD4-4705-A12B-9B71DDE63301}" type="slidenum">
              <a:rPr lang="nl-BE" noProof="0" smtClean="0"/>
              <a:pPr/>
              <a:t>19</a:t>
            </a:fld>
            <a:endParaRPr lang="nl-BE" noProof="0" dirty="0"/>
          </a:p>
        </p:txBody>
      </p:sp>
    </p:spTree>
    <p:extLst>
      <p:ext uri="{BB962C8B-B14F-4D97-AF65-F5344CB8AC3E}">
        <p14:creationId xmlns:p14="http://schemas.microsoft.com/office/powerpoint/2010/main" val="90094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p:cNvSpPr>
            <a:spLocks noGrp="1"/>
          </p:cNvSpPr>
          <p:nvPr>
            <p:ph type="ctrTitle"/>
          </p:nvPr>
        </p:nvSpPr>
        <p:spPr/>
        <p:txBody>
          <a:bodyPr/>
          <a:lstStyle/>
          <a:p>
            <a:r>
              <a:rPr lang="nl-NL" dirty="0"/>
              <a:t>PMS </a:t>
            </a:r>
            <a:r>
              <a:rPr lang="nl-NL" dirty="0" err="1"/>
              <a:t>Study</a:t>
            </a:r>
            <a:r>
              <a:rPr lang="nl-NL" dirty="0"/>
              <a:t> </a:t>
            </a:r>
            <a:r>
              <a:rPr lang="nl-NL" dirty="0" err="1"/>
              <a:t>Results</a:t>
            </a:r>
            <a:endParaRPr lang="nl-NL" dirty="0"/>
          </a:p>
        </p:txBody>
      </p:sp>
      <p:sp>
        <p:nvSpPr>
          <p:cNvPr id="18" name="Ondertitel 17"/>
          <p:cNvSpPr>
            <a:spLocks noGrp="1"/>
          </p:cNvSpPr>
          <p:nvPr>
            <p:ph type="subTitle" idx="1"/>
          </p:nvPr>
        </p:nvSpPr>
        <p:spPr/>
        <p:txBody>
          <a:bodyPr/>
          <a:lstStyle/>
          <a:p>
            <a:r>
              <a:rPr lang="nl-NL" dirty="0"/>
              <a:t>Mitchel </a:t>
            </a:r>
            <a:r>
              <a:rPr lang="nl-NL" dirty="0" err="1"/>
              <a:t>Kappens</a:t>
            </a:r>
            <a:r>
              <a:rPr lang="nl-NL" dirty="0"/>
              <a:t> &amp; </a:t>
            </a:r>
          </a:p>
        </p:txBody>
      </p:sp>
      <p:sp>
        <p:nvSpPr>
          <p:cNvPr id="6" name="Text Placeholder Organsation L1/L2"/>
          <p:cNvSpPr>
            <a:spLocks noGrp="1"/>
          </p:cNvSpPr>
          <p:nvPr>
            <p:ph type="body" sz="quarter" idx="10"/>
          </p:nvPr>
        </p:nvSpPr>
        <p:spPr/>
        <p:txBody>
          <a:bodyPr/>
          <a:lstStyle/>
          <a:p>
            <a:pPr marL="0" indent="0">
              <a:buNone/>
            </a:pPr>
            <a:r>
              <a:rPr lang="nl-BE"/>
              <a:t>vakgroep &lt; ... &gt;</a:t>
            </a:r>
          </a:p>
          <a:p>
            <a:pPr lvl="1"/>
            <a:r>
              <a:rPr lang="nl-BE"/>
              <a:t>onderzoeksgroep &lt; ... &gt;</a:t>
            </a:r>
          </a:p>
        </p:txBody>
      </p:sp>
      <p:sp>
        <p:nvSpPr>
          <p:cNvPr id="19" name="Tijdelijke aanduiding voor afbeelding 18"/>
          <p:cNvSpPr>
            <a:spLocks noGrp="1"/>
          </p:cNvSpPr>
          <p:nvPr>
            <p:ph type="pic" sz="quarter" idx="11"/>
          </p:nvPr>
        </p:nvSpPr>
        <p:spPr/>
      </p:sp>
      <p:sp>
        <p:nvSpPr>
          <p:cNvPr id="20" name="Tijdelijke aanduiding voor afbeelding 19"/>
          <p:cNvSpPr>
            <a:spLocks noGrp="1"/>
          </p:cNvSpPr>
          <p:nvPr>
            <p:ph type="pic" sz="quarter" idx="12"/>
          </p:nvPr>
        </p:nvSpPr>
        <p:spPr/>
      </p:sp>
      <p:sp>
        <p:nvSpPr>
          <p:cNvPr id="21" name="Tijdelijke aanduiding voor afbeelding 20"/>
          <p:cNvSpPr>
            <a:spLocks noGrp="1"/>
          </p:cNvSpPr>
          <p:nvPr>
            <p:ph type="pic" sz="quarter" idx="13"/>
          </p:nvPr>
        </p:nvSpPr>
        <p:spPr/>
      </p:sp>
      <p:sp>
        <p:nvSpPr>
          <p:cNvPr id="22" name="Tijdelijke aanduiding voor afbeelding 21"/>
          <p:cNvSpPr>
            <a:spLocks noGrp="1"/>
          </p:cNvSpPr>
          <p:nvPr>
            <p:ph type="pic" sz="quarter" idx="14"/>
          </p:nvPr>
        </p:nvSpPr>
        <p:spPr/>
      </p:sp>
    </p:spTree>
    <p:extLst>
      <p:ext uri="{BB962C8B-B14F-4D97-AF65-F5344CB8AC3E}">
        <p14:creationId xmlns:p14="http://schemas.microsoft.com/office/powerpoint/2010/main" val="3355618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DEA7D3-8107-49BF-A7F3-73C74F298DAA}"/>
              </a:ext>
            </a:extLst>
          </p:cNvPr>
          <p:cNvSpPr>
            <a:spLocks noGrp="1"/>
          </p:cNvSpPr>
          <p:nvPr>
            <p:ph type="title"/>
          </p:nvPr>
        </p:nvSpPr>
        <p:spPr/>
        <p:txBody>
          <a:bodyPr/>
          <a:lstStyle/>
          <a:p>
            <a:r>
              <a:rPr lang="nl-BE" dirty="0" err="1"/>
              <a:t>IAPs</a:t>
            </a:r>
            <a:r>
              <a:rPr lang="nl-BE" dirty="0"/>
              <a:t> IMAGES</a:t>
            </a:r>
            <a:endParaRPr lang="en-GB" dirty="0"/>
          </a:p>
        </p:txBody>
      </p:sp>
      <p:pic>
        <p:nvPicPr>
          <p:cNvPr id="6" name="Tijdelijke aanduiding voor inhoud 5">
            <a:extLst>
              <a:ext uri="{FF2B5EF4-FFF2-40B4-BE49-F238E27FC236}">
                <a16:creationId xmlns:a16="http://schemas.microsoft.com/office/drawing/2014/main" id="{41E0855E-4113-4C1B-BAFD-A4802C199B10}"/>
              </a:ext>
            </a:extLst>
          </p:cNvPr>
          <p:cNvPicPr>
            <a:picLocks noGrp="1" noChangeAspect="1"/>
          </p:cNvPicPr>
          <p:nvPr>
            <p:ph idx="1"/>
          </p:nvPr>
        </p:nvPicPr>
        <p:blipFill>
          <a:blip r:embed="rId3"/>
          <a:stretch>
            <a:fillRect/>
          </a:stretch>
        </p:blipFill>
        <p:spPr>
          <a:xfrm>
            <a:off x="4625786" y="1115693"/>
            <a:ext cx="9688619" cy="4901844"/>
          </a:xfrm>
        </p:spPr>
      </p:pic>
      <p:sp>
        <p:nvSpPr>
          <p:cNvPr id="4" name="Tijdelijke aanduiding voor dianummer 3">
            <a:extLst>
              <a:ext uri="{FF2B5EF4-FFF2-40B4-BE49-F238E27FC236}">
                <a16:creationId xmlns:a16="http://schemas.microsoft.com/office/drawing/2014/main" id="{9725A3CF-1F25-446E-BA98-76B0DB92742D}"/>
              </a:ext>
            </a:extLst>
          </p:cNvPr>
          <p:cNvSpPr>
            <a:spLocks noGrp="1"/>
          </p:cNvSpPr>
          <p:nvPr>
            <p:ph type="sldNum" sz="quarter" idx="12"/>
          </p:nvPr>
        </p:nvSpPr>
        <p:spPr/>
        <p:txBody>
          <a:bodyPr/>
          <a:lstStyle/>
          <a:p>
            <a:fld id="{7AE184E0-0BD4-4705-A12B-9B71DDE63301}" type="slidenum">
              <a:rPr lang="nl-BE" noProof="0" smtClean="0"/>
              <a:t>20</a:t>
            </a:fld>
            <a:endParaRPr lang="nl-BE" noProof="0" dirty="0"/>
          </a:p>
        </p:txBody>
      </p:sp>
      <p:sp>
        <p:nvSpPr>
          <p:cNvPr id="7" name="Tekstvak 6">
            <a:extLst>
              <a:ext uri="{FF2B5EF4-FFF2-40B4-BE49-F238E27FC236}">
                <a16:creationId xmlns:a16="http://schemas.microsoft.com/office/drawing/2014/main" id="{291DA05D-E14D-42C6-8D69-59FC20AEF772}"/>
              </a:ext>
            </a:extLst>
          </p:cNvPr>
          <p:cNvSpPr txBox="1"/>
          <p:nvPr/>
        </p:nvSpPr>
        <p:spPr>
          <a:xfrm>
            <a:off x="995082" y="1734671"/>
            <a:ext cx="3092824" cy="5589928"/>
          </a:xfrm>
          <a:prstGeom prst="rect">
            <a:avLst/>
          </a:prstGeom>
          <a:noFill/>
        </p:spPr>
        <p:txBody>
          <a:bodyPr wrap="square" rtlCol="0">
            <a:spAutoFit/>
          </a:bodyPr>
          <a:lstStyle/>
          <a:p>
            <a:pPr marL="342900" indent="-342900" algn="l">
              <a:lnSpc>
                <a:spcPct val="120000"/>
              </a:lnSpc>
              <a:buFont typeface="Arial" panose="020B0604020202020204" pitchFamily="34" charset="0"/>
              <a:buChar char="–"/>
            </a:pPr>
            <a:r>
              <a:rPr lang="nl-BE" sz="2500" dirty="0" err="1"/>
              <a:t>Valence</a:t>
            </a:r>
            <a:r>
              <a:rPr lang="nl-BE" sz="2500" dirty="0"/>
              <a:t> </a:t>
            </a:r>
            <a:r>
              <a:rPr lang="nl-BE" sz="2500" dirty="0" err="1"/>
              <a:t>and</a:t>
            </a:r>
            <a:r>
              <a:rPr lang="nl-BE" sz="2500" dirty="0"/>
              <a:t> </a:t>
            </a:r>
            <a:r>
              <a:rPr lang="nl-BE" sz="2500" dirty="0" err="1"/>
              <a:t>Arousal</a:t>
            </a:r>
            <a:endParaRPr lang="nl-BE" sz="2500" dirty="0"/>
          </a:p>
          <a:p>
            <a:pPr marL="342900" indent="-342900" algn="l">
              <a:lnSpc>
                <a:spcPct val="120000"/>
              </a:lnSpc>
              <a:buFont typeface="Arial" panose="020B0604020202020204" pitchFamily="34" charset="0"/>
              <a:buChar char="–"/>
            </a:pPr>
            <a:endParaRPr lang="nl-BE" sz="2500" dirty="0"/>
          </a:p>
          <a:p>
            <a:pPr marL="342900" indent="-342900" algn="l">
              <a:lnSpc>
                <a:spcPct val="120000"/>
              </a:lnSpc>
              <a:buFont typeface="Arial" panose="020B0604020202020204" pitchFamily="34" charset="0"/>
              <a:buChar char="–"/>
            </a:pPr>
            <a:endParaRPr lang="nl-BE" sz="2500" dirty="0"/>
          </a:p>
          <a:p>
            <a:pPr marL="342900" indent="-342900" algn="l">
              <a:lnSpc>
                <a:spcPct val="120000"/>
              </a:lnSpc>
              <a:buFont typeface="Arial" panose="020B0604020202020204" pitchFamily="34" charset="0"/>
              <a:buChar char="–"/>
            </a:pPr>
            <a:endParaRPr lang="nl-BE" sz="2500" dirty="0"/>
          </a:p>
          <a:p>
            <a:pPr marL="342900" indent="-342900" algn="l">
              <a:lnSpc>
                <a:spcPct val="120000"/>
              </a:lnSpc>
              <a:buFont typeface="Arial" panose="020B0604020202020204" pitchFamily="34" charset="0"/>
              <a:buChar char="–"/>
            </a:pPr>
            <a:endParaRPr lang="nl-BE" sz="2500" dirty="0"/>
          </a:p>
          <a:p>
            <a:pPr marL="342900" indent="-342900" algn="l">
              <a:lnSpc>
                <a:spcPct val="120000"/>
              </a:lnSpc>
              <a:buFont typeface="Arial" panose="020B0604020202020204" pitchFamily="34" charset="0"/>
              <a:buChar char="–"/>
            </a:pPr>
            <a:endParaRPr lang="nl-BE" sz="2500" dirty="0"/>
          </a:p>
          <a:p>
            <a:pPr marL="342900" indent="-342900" algn="l">
              <a:lnSpc>
                <a:spcPct val="120000"/>
              </a:lnSpc>
              <a:buFont typeface="Arial" panose="020B0604020202020204" pitchFamily="34" charset="0"/>
              <a:buChar char="–"/>
            </a:pPr>
            <a:endParaRPr lang="nl-BE" sz="2500" dirty="0"/>
          </a:p>
          <a:p>
            <a:pPr algn="l">
              <a:lnSpc>
                <a:spcPct val="120000"/>
              </a:lnSpc>
            </a:pPr>
            <a:endParaRPr lang="en-GB" sz="2500" dirty="0"/>
          </a:p>
          <a:p>
            <a:pPr algn="l">
              <a:lnSpc>
                <a:spcPct val="120000"/>
              </a:lnSpc>
            </a:pPr>
            <a:endParaRPr lang="en-GB" sz="2500" dirty="0"/>
          </a:p>
          <a:p>
            <a:pPr algn="l">
              <a:lnSpc>
                <a:spcPct val="120000"/>
              </a:lnSpc>
            </a:pPr>
            <a:r>
              <a:rPr lang="en-GB" sz="2500" dirty="0"/>
              <a:t>- Counterbalanced: </a:t>
            </a:r>
            <a:r>
              <a:rPr lang="en-GB" sz="2500" dirty="0" err="1"/>
              <a:t>imagegroup</a:t>
            </a:r>
            <a:r>
              <a:rPr lang="en-GB" sz="2500" dirty="0"/>
              <a:t> A and B</a:t>
            </a:r>
          </a:p>
        </p:txBody>
      </p:sp>
      <p:pic>
        <p:nvPicPr>
          <p:cNvPr id="9" name="Afbeelding 8">
            <a:extLst>
              <a:ext uri="{FF2B5EF4-FFF2-40B4-BE49-F238E27FC236}">
                <a16:creationId xmlns:a16="http://schemas.microsoft.com/office/drawing/2014/main" id="{1DE73121-7897-45E2-8EB5-385E37D87FD8}"/>
              </a:ext>
            </a:extLst>
          </p:cNvPr>
          <p:cNvPicPr>
            <a:picLocks noChangeAspect="1"/>
          </p:cNvPicPr>
          <p:nvPr/>
        </p:nvPicPr>
        <p:blipFill>
          <a:blip r:embed="rId4"/>
          <a:stretch>
            <a:fillRect/>
          </a:stretch>
        </p:blipFill>
        <p:spPr>
          <a:xfrm>
            <a:off x="5102534" y="6330051"/>
            <a:ext cx="1818608" cy="1222857"/>
          </a:xfrm>
          <a:prstGeom prst="rect">
            <a:avLst/>
          </a:prstGeom>
        </p:spPr>
      </p:pic>
      <p:pic>
        <p:nvPicPr>
          <p:cNvPr id="11" name="Afbeelding 10">
            <a:extLst>
              <a:ext uri="{FF2B5EF4-FFF2-40B4-BE49-F238E27FC236}">
                <a16:creationId xmlns:a16="http://schemas.microsoft.com/office/drawing/2014/main" id="{ECD3DC41-19FB-49CD-8F96-FDBC470B6AC0}"/>
              </a:ext>
            </a:extLst>
          </p:cNvPr>
          <p:cNvPicPr>
            <a:picLocks noChangeAspect="1"/>
          </p:cNvPicPr>
          <p:nvPr/>
        </p:nvPicPr>
        <p:blipFill>
          <a:blip r:embed="rId5"/>
          <a:stretch>
            <a:fillRect/>
          </a:stretch>
        </p:blipFill>
        <p:spPr>
          <a:xfrm>
            <a:off x="12009246" y="6330051"/>
            <a:ext cx="1721364" cy="1222857"/>
          </a:xfrm>
          <a:prstGeom prst="rect">
            <a:avLst/>
          </a:prstGeom>
        </p:spPr>
      </p:pic>
      <p:pic>
        <p:nvPicPr>
          <p:cNvPr id="13" name="Afbeelding 12">
            <a:extLst>
              <a:ext uri="{FF2B5EF4-FFF2-40B4-BE49-F238E27FC236}">
                <a16:creationId xmlns:a16="http://schemas.microsoft.com/office/drawing/2014/main" id="{4586138C-6556-46CF-8A14-854BB42B41F1}"/>
              </a:ext>
            </a:extLst>
          </p:cNvPr>
          <p:cNvPicPr>
            <a:picLocks noChangeAspect="1"/>
          </p:cNvPicPr>
          <p:nvPr/>
        </p:nvPicPr>
        <p:blipFill>
          <a:blip r:embed="rId6"/>
          <a:stretch>
            <a:fillRect/>
          </a:stretch>
        </p:blipFill>
        <p:spPr>
          <a:xfrm>
            <a:off x="7231270" y="6194612"/>
            <a:ext cx="1742290" cy="1497106"/>
          </a:xfrm>
          <a:prstGeom prst="rect">
            <a:avLst/>
          </a:prstGeom>
        </p:spPr>
      </p:pic>
      <p:pic>
        <p:nvPicPr>
          <p:cNvPr id="15" name="Afbeelding 14">
            <a:extLst>
              <a:ext uri="{FF2B5EF4-FFF2-40B4-BE49-F238E27FC236}">
                <a16:creationId xmlns:a16="http://schemas.microsoft.com/office/drawing/2014/main" id="{DD7971B4-5410-47ED-8B30-7AD0264CE242}"/>
              </a:ext>
            </a:extLst>
          </p:cNvPr>
          <p:cNvPicPr>
            <a:picLocks noChangeAspect="1"/>
          </p:cNvPicPr>
          <p:nvPr/>
        </p:nvPicPr>
        <p:blipFill>
          <a:blip r:embed="rId7"/>
          <a:stretch>
            <a:fillRect/>
          </a:stretch>
        </p:blipFill>
        <p:spPr>
          <a:xfrm>
            <a:off x="13853941" y="6008426"/>
            <a:ext cx="1996688" cy="1745607"/>
          </a:xfrm>
          <a:prstGeom prst="rect">
            <a:avLst/>
          </a:prstGeom>
        </p:spPr>
      </p:pic>
      <p:pic>
        <p:nvPicPr>
          <p:cNvPr id="17" name="Afbeelding 16">
            <a:extLst>
              <a:ext uri="{FF2B5EF4-FFF2-40B4-BE49-F238E27FC236}">
                <a16:creationId xmlns:a16="http://schemas.microsoft.com/office/drawing/2014/main" id="{81372477-DA6F-40BB-92DB-9CBD3316D8F5}"/>
              </a:ext>
            </a:extLst>
          </p:cNvPr>
          <p:cNvPicPr>
            <a:picLocks noChangeAspect="1"/>
          </p:cNvPicPr>
          <p:nvPr/>
        </p:nvPicPr>
        <p:blipFill>
          <a:blip r:embed="rId8"/>
          <a:stretch>
            <a:fillRect/>
          </a:stretch>
        </p:blipFill>
        <p:spPr>
          <a:xfrm>
            <a:off x="5041231" y="7594654"/>
            <a:ext cx="1941213" cy="1873338"/>
          </a:xfrm>
          <a:prstGeom prst="rect">
            <a:avLst/>
          </a:prstGeom>
        </p:spPr>
      </p:pic>
      <p:pic>
        <p:nvPicPr>
          <p:cNvPr id="19" name="Afbeelding 18">
            <a:extLst>
              <a:ext uri="{FF2B5EF4-FFF2-40B4-BE49-F238E27FC236}">
                <a16:creationId xmlns:a16="http://schemas.microsoft.com/office/drawing/2014/main" id="{E9889480-D3ED-4B3D-9CEE-5194B7AEC2DB}"/>
              </a:ext>
            </a:extLst>
          </p:cNvPr>
          <p:cNvPicPr>
            <a:picLocks noChangeAspect="1"/>
          </p:cNvPicPr>
          <p:nvPr/>
        </p:nvPicPr>
        <p:blipFill>
          <a:blip r:embed="rId9"/>
          <a:stretch>
            <a:fillRect/>
          </a:stretch>
        </p:blipFill>
        <p:spPr>
          <a:xfrm>
            <a:off x="11840356" y="7754033"/>
            <a:ext cx="1702190" cy="1497107"/>
          </a:xfrm>
          <a:prstGeom prst="rect">
            <a:avLst/>
          </a:prstGeom>
        </p:spPr>
      </p:pic>
      <p:pic>
        <p:nvPicPr>
          <p:cNvPr id="21" name="Afbeelding 20">
            <a:extLst>
              <a:ext uri="{FF2B5EF4-FFF2-40B4-BE49-F238E27FC236}">
                <a16:creationId xmlns:a16="http://schemas.microsoft.com/office/drawing/2014/main" id="{8310E858-97B4-4FDD-94F5-CCFD4756B470}"/>
              </a:ext>
            </a:extLst>
          </p:cNvPr>
          <p:cNvPicPr>
            <a:picLocks noChangeAspect="1"/>
          </p:cNvPicPr>
          <p:nvPr/>
        </p:nvPicPr>
        <p:blipFill>
          <a:blip r:embed="rId10"/>
          <a:stretch>
            <a:fillRect/>
          </a:stretch>
        </p:blipFill>
        <p:spPr>
          <a:xfrm>
            <a:off x="7231270" y="7754033"/>
            <a:ext cx="2449396" cy="1795658"/>
          </a:xfrm>
          <a:prstGeom prst="rect">
            <a:avLst/>
          </a:prstGeom>
        </p:spPr>
      </p:pic>
      <p:pic>
        <p:nvPicPr>
          <p:cNvPr id="23" name="Afbeelding 22">
            <a:extLst>
              <a:ext uri="{FF2B5EF4-FFF2-40B4-BE49-F238E27FC236}">
                <a16:creationId xmlns:a16="http://schemas.microsoft.com/office/drawing/2014/main" id="{FC678C40-769E-4363-96B9-33077A604685}"/>
              </a:ext>
            </a:extLst>
          </p:cNvPr>
          <p:cNvPicPr>
            <a:picLocks noChangeAspect="1"/>
          </p:cNvPicPr>
          <p:nvPr/>
        </p:nvPicPr>
        <p:blipFill>
          <a:blip r:embed="rId11"/>
          <a:stretch>
            <a:fillRect/>
          </a:stretch>
        </p:blipFill>
        <p:spPr>
          <a:xfrm>
            <a:off x="13687028" y="7865422"/>
            <a:ext cx="2449396" cy="1671159"/>
          </a:xfrm>
          <a:prstGeom prst="rect">
            <a:avLst/>
          </a:prstGeom>
        </p:spPr>
      </p:pic>
    </p:spTree>
    <p:extLst>
      <p:ext uri="{BB962C8B-B14F-4D97-AF65-F5344CB8AC3E}">
        <p14:creationId xmlns:p14="http://schemas.microsoft.com/office/powerpoint/2010/main" val="984616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404797-4339-4C56-8107-F13823B09774}"/>
              </a:ext>
            </a:extLst>
          </p:cNvPr>
          <p:cNvSpPr>
            <a:spLocks noGrp="1"/>
          </p:cNvSpPr>
          <p:nvPr>
            <p:ph type="title"/>
          </p:nvPr>
        </p:nvSpPr>
        <p:spPr/>
        <p:txBody>
          <a:bodyPr/>
          <a:lstStyle/>
          <a:p>
            <a:endParaRPr lang="en-GB"/>
          </a:p>
        </p:txBody>
      </p:sp>
      <p:sp>
        <p:nvSpPr>
          <p:cNvPr id="3" name="Tijdelijke aanduiding voor inhoud 2">
            <a:extLst>
              <a:ext uri="{FF2B5EF4-FFF2-40B4-BE49-F238E27FC236}">
                <a16:creationId xmlns:a16="http://schemas.microsoft.com/office/drawing/2014/main" id="{D395A2B8-DDBD-471F-B839-48626DD007EF}"/>
              </a:ext>
            </a:extLst>
          </p:cNvPr>
          <p:cNvSpPr>
            <a:spLocks noGrp="1"/>
          </p:cNvSpPr>
          <p:nvPr>
            <p:ph idx="1"/>
          </p:nvPr>
        </p:nvSpPr>
        <p:spPr/>
        <p:txBody>
          <a:bodyPr/>
          <a:lstStyle/>
          <a:p>
            <a:endParaRPr lang="en-GB"/>
          </a:p>
        </p:txBody>
      </p:sp>
      <p:sp>
        <p:nvSpPr>
          <p:cNvPr id="4" name="Tijdelijke aanduiding voor dianummer 3">
            <a:extLst>
              <a:ext uri="{FF2B5EF4-FFF2-40B4-BE49-F238E27FC236}">
                <a16:creationId xmlns:a16="http://schemas.microsoft.com/office/drawing/2014/main" id="{846D0E07-041A-481D-8304-908ACD89BCD9}"/>
              </a:ext>
            </a:extLst>
          </p:cNvPr>
          <p:cNvSpPr>
            <a:spLocks noGrp="1"/>
          </p:cNvSpPr>
          <p:nvPr>
            <p:ph type="sldNum" sz="quarter" idx="12"/>
          </p:nvPr>
        </p:nvSpPr>
        <p:spPr/>
        <p:txBody>
          <a:bodyPr/>
          <a:lstStyle/>
          <a:p>
            <a:fld id="{7AE184E0-0BD4-4705-A12B-9B71DDE63301}" type="slidenum">
              <a:rPr lang="nl-BE" noProof="0" smtClean="0"/>
              <a:t>21</a:t>
            </a:fld>
            <a:endParaRPr lang="nl-BE" noProof="0" dirty="0"/>
          </a:p>
        </p:txBody>
      </p:sp>
    </p:spTree>
    <p:extLst>
      <p:ext uri="{BB962C8B-B14F-4D97-AF65-F5344CB8AC3E}">
        <p14:creationId xmlns:p14="http://schemas.microsoft.com/office/powerpoint/2010/main" val="1619295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86B47E-A1A3-4A23-BFE6-295B63FF2014}"/>
              </a:ext>
            </a:extLst>
          </p:cNvPr>
          <p:cNvSpPr>
            <a:spLocks noGrp="1"/>
          </p:cNvSpPr>
          <p:nvPr>
            <p:ph type="title"/>
          </p:nvPr>
        </p:nvSpPr>
        <p:spPr/>
        <p:txBody>
          <a:bodyPr/>
          <a:lstStyle/>
          <a:p>
            <a:endParaRPr lang="en-GB"/>
          </a:p>
        </p:txBody>
      </p:sp>
      <p:sp>
        <p:nvSpPr>
          <p:cNvPr id="3" name="Tijdelijke aanduiding voor inhoud 2">
            <a:extLst>
              <a:ext uri="{FF2B5EF4-FFF2-40B4-BE49-F238E27FC236}">
                <a16:creationId xmlns:a16="http://schemas.microsoft.com/office/drawing/2014/main" id="{B21DC9FF-E80D-4335-9B88-6C4F0606A69C}"/>
              </a:ext>
            </a:extLst>
          </p:cNvPr>
          <p:cNvSpPr>
            <a:spLocks noGrp="1"/>
          </p:cNvSpPr>
          <p:nvPr>
            <p:ph idx="1"/>
          </p:nvPr>
        </p:nvSpPr>
        <p:spPr/>
        <p:txBody>
          <a:bodyPr/>
          <a:lstStyle/>
          <a:p>
            <a:endParaRPr lang="en-GB"/>
          </a:p>
        </p:txBody>
      </p:sp>
      <p:sp>
        <p:nvSpPr>
          <p:cNvPr id="4" name="Tijdelijke aanduiding voor dianummer 3">
            <a:extLst>
              <a:ext uri="{FF2B5EF4-FFF2-40B4-BE49-F238E27FC236}">
                <a16:creationId xmlns:a16="http://schemas.microsoft.com/office/drawing/2014/main" id="{1A47E55F-999E-49BE-9B12-403156E4A1A6}"/>
              </a:ext>
            </a:extLst>
          </p:cNvPr>
          <p:cNvSpPr>
            <a:spLocks noGrp="1"/>
          </p:cNvSpPr>
          <p:nvPr>
            <p:ph type="sldNum" sz="quarter" idx="12"/>
          </p:nvPr>
        </p:nvSpPr>
        <p:spPr/>
        <p:txBody>
          <a:bodyPr/>
          <a:lstStyle/>
          <a:p>
            <a:fld id="{7AE184E0-0BD4-4705-A12B-9B71DDE63301}" type="slidenum">
              <a:rPr lang="nl-BE" noProof="0" smtClean="0"/>
              <a:t>22</a:t>
            </a:fld>
            <a:endParaRPr lang="nl-BE" noProof="0" dirty="0"/>
          </a:p>
        </p:txBody>
      </p:sp>
    </p:spTree>
    <p:extLst>
      <p:ext uri="{BB962C8B-B14F-4D97-AF65-F5344CB8AC3E}">
        <p14:creationId xmlns:p14="http://schemas.microsoft.com/office/powerpoint/2010/main" val="3600137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C391EE-3DDB-4C15-85A2-F8D809FCCD56}"/>
              </a:ext>
            </a:extLst>
          </p:cNvPr>
          <p:cNvSpPr>
            <a:spLocks noGrp="1"/>
          </p:cNvSpPr>
          <p:nvPr>
            <p:ph type="title"/>
          </p:nvPr>
        </p:nvSpPr>
        <p:spPr/>
        <p:txBody>
          <a:bodyPr/>
          <a:lstStyle/>
          <a:p>
            <a:endParaRPr lang="en-GB"/>
          </a:p>
        </p:txBody>
      </p:sp>
      <p:sp>
        <p:nvSpPr>
          <p:cNvPr id="3" name="Tijdelijke aanduiding voor inhoud 2">
            <a:extLst>
              <a:ext uri="{FF2B5EF4-FFF2-40B4-BE49-F238E27FC236}">
                <a16:creationId xmlns:a16="http://schemas.microsoft.com/office/drawing/2014/main" id="{660EFF54-9BE3-4C0A-A7F5-D48265869645}"/>
              </a:ext>
            </a:extLst>
          </p:cNvPr>
          <p:cNvSpPr>
            <a:spLocks noGrp="1"/>
          </p:cNvSpPr>
          <p:nvPr>
            <p:ph idx="1"/>
          </p:nvPr>
        </p:nvSpPr>
        <p:spPr/>
        <p:txBody>
          <a:bodyPr/>
          <a:lstStyle/>
          <a:p>
            <a:endParaRPr lang="en-GB"/>
          </a:p>
        </p:txBody>
      </p:sp>
      <p:sp>
        <p:nvSpPr>
          <p:cNvPr id="4" name="Tijdelijke aanduiding voor dianummer 3">
            <a:extLst>
              <a:ext uri="{FF2B5EF4-FFF2-40B4-BE49-F238E27FC236}">
                <a16:creationId xmlns:a16="http://schemas.microsoft.com/office/drawing/2014/main" id="{5ED4AD14-3048-4639-8DED-62C7331C1CE6}"/>
              </a:ext>
            </a:extLst>
          </p:cNvPr>
          <p:cNvSpPr>
            <a:spLocks noGrp="1"/>
          </p:cNvSpPr>
          <p:nvPr>
            <p:ph type="sldNum" sz="quarter" idx="12"/>
          </p:nvPr>
        </p:nvSpPr>
        <p:spPr/>
        <p:txBody>
          <a:bodyPr/>
          <a:lstStyle/>
          <a:p>
            <a:fld id="{7AE184E0-0BD4-4705-A12B-9B71DDE63301}" type="slidenum">
              <a:rPr lang="nl-BE" noProof="0" smtClean="0"/>
              <a:t>23</a:t>
            </a:fld>
            <a:endParaRPr lang="nl-BE" noProof="0" dirty="0"/>
          </a:p>
        </p:txBody>
      </p:sp>
    </p:spTree>
    <p:extLst>
      <p:ext uri="{BB962C8B-B14F-4D97-AF65-F5344CB8AC3E}">
        <p14:creationId xmlns:p14="http://schemas.microsoft.com/office/powerpoint/2010/main" val="2641060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C2BC3E-3E8D-48A7-892C-2F91C3424CF2}"/>
              </a:ext>
            </a:extLst>
          </p:cNvPr>
          <p:cNvSpPr>
            <a:spLocks noGrp="1"/>
          </p:cNvSpPr>
          <p:nvPr>
            <p:ph type="title"/>
          </p:nvPr>
        </p:nvSpPr>
        <p:spPr/>
        <p:txBody>
          <a:bodyPr/>
          <a:lstStyle/>
          <a:p>
            <a:endParaRPr lang="en-GB"/>
          </a:p>
        </p:txBody>
      </p:sp>
      <p:pic>
        <p:nvPicPr>
          <p:cNvPr id="6" name="Tijdelijke aanduiding voor inhoud 5">
            <a:extLst>
              <a:ext uri="{FF2B5EF4-FFF2-40B4-BE49-F238E27FC236}">
                <a16:creationId xmlns:a16="http://schemas.microsoft.com/office/drawing/2014/main" id="{15D473E0-3EA9-47FD-8534-4A666506520F}"/>
              </a:ext>
            </a:extLst>
          </p:cNvPr>
          <p:cNvPicPr>
            <a:picLocks noGrp="1" noChangeAspect="1"/>
          </p:cNvPicPr>
          <p:nvPr>
            <p:ph idx="1"/>
          </p:nvPr>
        </p:nvPicPr>
        <p:blipFill>
          <a:blip r:embed="rId3"/>
          <a:stretch>
            <a:fillRect/>
          </a:stretch>
        </p:blipFill>
        <p:spPr>
          <a:xfrm>
            <a:off x="1" y="0"/>
            <a:ext cx="7723344" cy="4450976"/>
          </a:xfrm>
        </p:spPr>
      </p:pic>
      <p:sp>
        <p:nvSpPr>
          <p:cNvPr id="4" name="Tijdelijke aanduiding voor dianummer 3">
            <a:extLst>
              <a:ext uri="{FF2B5EF4-FFF2-40B4-BE49-F238E27FC236}">
                <a16:creationId xmlns:a16="http://schemas.microsoft.com/office/drawing/2014/main" id="{5F4DF6EF-D74C-4B5F-B6AE-C8FE63B7CD3D}"/>
              </a:ext>
            </a:extLst>
          </p:cNvPr>
          <p:cNvSpPr>
            <a:spLocks noGrp="1"/>
          </p:cNvSpPr>
          <p:nvPr>
            <p:ph type="sldNum" sz="quarter" idx="12"/>
          </p:nvPr>
        </p:nvSpPr>
        <p:spPr/>
        <p:txBody>
          <a:bodyPr/>
          <a:lstStyle/>
          <a:p>
            <a:fld id="{7AE184E0-0BD4-4705-A12B-9B71DDE63301}" type="slidenum">
              <a:rPr lang="nl-BE" noProof="0" smtClean="0"/>
              <a:t>24</a:t>
            </a:fld>
            <a:endParaRPr lang="nl-BE" noProof="0" dirty="0"/>
          </a:p>
        </p:txBody>
      </p:sp>
      <p:pic>
        <p:nvPicPr>
          <p:cNvPr id="8" name="Afbeelding 7">
            <a:extLst>
              <a:ext uri="{FF2B5EF4-FFF2-40B4-BE49-F238E27FC236}">
                <a16:creationId xmlns:a16="http://schemas.microsoft.com/office/drawing/2014/main" id="{B3EADAEF-7B97-4C7C-89A0-DF920D7C6651}"/>
              </a:ext>
            </a:extLst>
          </p:cNvPr>
          <p:cNvPicPr>
            <a:picLocks noChangeAspect="1"/>
          </p:cNvPicPr>
          <p:nvPr/>
        </p:nvPicPr>
        <p:blipFill>
          <a:blip r:embed="rId4"/>
          <a:stretch>
            <a:fillRect/>
          </a:stretch>
        </p:blipFill>
        <p:spPr>
          <a:xfrm>
            <a:off x="8915341" y="134045"/>
            <a:ext cx="7942596" cy="4558979"/>
          </a:xfrm>
          <a:prstGeom prst="rect">
            <a:avLst/>
          </a:prstGeom>
        </p:spPr>
      </p:pic>
      <p:pic>
        <p:nvPicPr>
          <p:cNvPr id="10" name="Afbeelding 9">
            <a:extLst>
              <a:ext uri="{FF2B5EF4-FFF2-40B4-BE49-F238E27FC236}">
                <a16:creationId xmlns:a16="http://schemas.microsoft.com/office/drawing/2014/main" id="{04068DB8-EFE6-40D1-B978-9084518C72C8}"/>
              </a:ext>
            </a:extLst>
          </p:cNvPr>
          <p:cNvPicPr>
            <a:picLocks noChangeAspect="1"/>
          </p:cNvPicPr>
          <p:nvPr/>
        </p:nvPicPr>
        <p:blipFill>
          <a:blip r:embed="rId5"/>
          <a:stretch>
            <a:fillRect/>
          </a:stretch>
        </p:blipFill>
        <p:spPr>
          <a:xfrm>
            <a:off x="8897687" y="5387545"/>
            <a:ext cx="6729158" cy="4232010"/>
          </a:xfrm>
          <a:prstGeom prst="rect">
            <a:avLst/>
          </a:prstGeom>
        </p:spPr>
      </p:pic>
      <p:pic>
        <p:nvPicPr>
          <p:cNvPr id="12" name="Afbeelding 11">
            <a:extLst>
              <a:ext uri="{FF2B5EF4-FFF2-40B4-BE49-F238E27FC236}">
                <a16:creationId xmlns:a16="http://schemas.microsoft.com/office/drawing/2014/main" id="{DFBDF833-9EBE-44C8-BE62-49DB770E099F}"/>
              </a:ext>
            </a:extLst>
          </p:cNvPr>
          <p:cNvPicPr>
            <a:picLocks noChangeAspect="1"/>
          </p:cNvPicPr>
          <p:nvPr/>
        </p:nvPicPr>
        <p:blipFill>
          <a:blip r:embed="rId6"/>
          <a:stretch>
            <a:fillRect/>
          </a:stretch>
        </p:blipFill>
        <p:spPr>
          <a:xfrm>
            <a:off x="1" y="4702975"/>
            <a:ext cx="8824476" cy="5182241"/>
          </a:xfrm>
          <a:prstGeom prst="rect">
            <a:avLst/>
          </a:prstGeom>
        </p:spPr>
      </p:pic>
    </p:spTree>
    <p:extLst>
      <p:ext uri="{BB962C8B-B14F-4D97-AF65-F5344CB8AC3E}">
        <p14:creationId xmlns:p14="http://schemas.microsoft.com/office/powerpoint/2010/main" val="405664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afbeelding 1">
            <a:extLst>
              <a:ext uri="{FF2B5EF4-FFF2-40B4-BE49-F238E27FC236}">
                <a16:creationId xmlns:a16="http://schemas.microsoft.com/office/drawing/2014/main" id="{C37943A0-081B-40C2-AE24-847E323A0473}"/>
              </a:ext>
            </a:extLst>
          </p:cNvPr>
          <p:cNvSpPr>
            <a:spLocks noGrp="1"/>
          </p:cNvSpPr>
          <p:nvPr>
            <p:ph type="pic" sz="quarter" idx="12"/>
          </p:nvPr>
        </p:nvSpPr>
        <p:spPr/>
      </p:sp>
      <p:sp>
        <p:nvSpPr>
          <p:cNvPr id="3" name="Tijdelijke aanduiding voor tekst 2">
            <a:extLst>
              <a:ext uri="{FF2B5EF4-FFF2-40B4-BE49-F238E27FC236}">
                <a16:creationId xmlns:a16="http://schemas.microsoft.com/office/drawing/2014/main" id="{63209FAA-8B18-495D-8CFA-3F739E5E51B6}"/>
              </a:ext>
            </a:extLst>
          </p:cNvPr>
          <p:cNvSpPr>
            <a:spLocks noGrp="1"/>
          </p:cNvSpPr>
          <p:nvPr>
            <p:ph type="body" sz="quarter" idx="13"/>
          </p:nvPr>
        </p:nvSpPr>
        <p:spPr/>
        <p:txBody>
          <a:bodyPr/>
          <a:lstStyle/>
          <a:p>
            <a:endParaRPr lang="nl-NL"/>
          </a:p>
        </p:txBody>
      </p:sp>
    </p:spTree>
    <p:extLst>
      <p:ext uri="{BB962C8B-B14F-4D97-AF65-F5344CB8AC3E}">
        <p14:creationId xmlns:p14="http://schemas.microsoft.com/office/powerpoint/2010/main" val="71783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p:txBody>
          <a:bodyPr>
            <a:normAutofit/>
          </a:bodyPr>
          <a:lstStyle/>
          <a:p>
            <a:pPr marL="85725" indent="0">
              <a:buNone/>
            </a:pPr>
            <a:r>
              <a:rPr lang="nl-NL" sz="2400"/>
              <a:t>Universiteit Gent</a:t>
            </a:r>
            <a:br>
              <a:rPr lang="nl-NL" sz="2400"/>
            </a:br>
            <a:r>
              <a:rPr lang="nl-NL" sz="2400"/>
              <a:t>@ugent</a:t>
            </a:r>
          </a:p>
          <a:p>
            <a:pPr marL="85725" indent="0">
              <a:buNone/>
            </a:pPr>
            <a:r>
              <a:rPr lang="nl-NL"/>
              <a:t>@ugent</a:t>
            </a:r>
            <a:br>
              <a:rPr lang="nl-NL" sz="2400"/>
            </a:br>
            <a:r>
              <a:rPr lang="nl-NL" sz="2400"/>
              <a:t>Ghent University</a:t>
            </a:r>
          </a:p>
          <a:p>
            <a:endParaRPr lang="nl-NL" dirty="0"/>
          </a:p>
        </p:txBody>
      </p:sp>
      <p:sp>
        <p:nvSpPr>
          <p:cNvPr id="2" name="Title 1"/>
          <p:cNvSpPr>
            <a:spLocks noGrp="1"/>
          </p:cNvSpPr>
          <p:nvPr>
            <p:ph type="ctrTitle"/>
          </p:nvPr>
        </p:nvSpPr>
        <p:spPr/>
        <p:txBody>
          <a:bodyPr/>
          <a:lstStyle/>
          <a:p>
            <a:r>
              <a:rPr lang="nl-BE" sz="3500"/>
              <a:t>&lt; naam presentator &gt;</a:t>
            </a:r>
            <a:br>
              <a:rPr lang="nl-BE"/>
            </a:br>
            <a:r>
              <a:rPr lang="nl-BE"/>
              <a:t>&lt; functie &gt;</a:t>
            </a:r>
            <a:br>
              <a:rPr lang="nl-BE"/>
            </a:br>
            <a:br>
              <a:rPr lang="nl-BE"/>
            </a:br>
            <a:r>
              <a:rPr lang="nl-BE" cap="all"/>
              <a:t>&lt; </a:t>
            </a:r>
            <a:r>
              <a:rPr lang="nl-BE"/>
              <a:t>VAKGROEP OF ONDERZOEKSGROEP</a:t>
            </a:r>
            <a:r>
              <a:rPr lang="nl-BE" cap="all"/>
              <a:t> &gt;</a:t>
            </a:r>
            <a:br>
              <a:rPr lang="nl-BE" cap="all"/>
            </a:br>
            <a:br>
              <a:rPr lang="nl-BE"/>
            </a:br>
            <a:r>
              <a:rPr lang="nl-BE"/>
              <a:t>E	&lt;voornaam&gt;.&lt;achternaam&gt;@ugent.be</a:t>
            </a:r>
            <a:br>
              <a:rPr lang="nl-BE"/>
            </a:br>
            <a:r>
              <a:rPr lang="nl-BE"/>
              <a:t>T	+32 9 000 00 00</a:t>
            </a:r>
            <a:br>
              <a:rPr lang="nl-BE"/>
            </a:br>
            <a:r>
              <a:rPr lang="nl-BE"/>
              <a:t>M	+32 400 00 00 00</a:t>
            </a:r>
            <a:br>
              <a:rPr lang="nl-BE"/>
            </a:br>
            <a:br>
              <a:rPr lang="nl-BE"/>
            </a:br>
            <a:r>
              <a:rPr lang="nl-BE"/>
              <a:t>www.ugent.be</a:t>
            </a:r>
            <a:br>
              <a:rPr lang="nl-BE"/>
            </a:br>
            <a:br>
              <a:rPr lang="nl-BE"/>
            </a:br>
            <a:endParaRPr lang="nl-BE" dirty="0"/>
          </a:p>
        </p:txBody>
      </p:sp>
      <p:pic>
        <p:nvPicPr>
          <p:cNvPr id="5"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10619" y="3175459"/>
            <a:ext cx="280417" cy="335281"/>
          </a:xfrm>
          <a:prstGeom prst="rect">
            <a:avLst/>
          </a:prstGeom>
        </p:spPr>
      </p:pic>
      <p:pic>
        <p:nvPicPr>
          <p:cNvPr id="6"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0618" y="3592583"/>
            <a:ext cx="280417" cy="356617"/>
          </a:xfrm>
          <a:prstGeom prst="rect">
            <a:avLst/>
          </a:prstGeom>
        </p:spPr>
      </p:pic>
      <p:pic>
        <p:nvPicPr>
          <p:cNvPr id="8" name="Picture 11">
            <a:extLst>
              <a:ext uri="{FF2B5EF4-FFF2-40B4-BE49-F238E27FC236}">
                <a16:creationId xmlns:a16="http://schemas.microsoft.com/office/drawing/2014/main" id="{80FD41EB-866F-4459-834F-8606CB15016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0351" y="4122000"/>
            <a:ext cx="280643" cy="280800"/>
          </a:xfrm>
          <a:prstGeom prst="rect">
            <a:avLst/>
          </a:prstGeom>
        </p:spPr>
      </p:pic>
      <p:pic>
        <p:nvPicPr>
          <p:cNvPr id="9" name="Picture 12">
            <a:extLst>
              <a:ext uri="{FF2B5EF4-FFF2-40B4-BE49-F238E27FC236}">
                <a16:creationId xmlns:a16="http://schemas.microsoft.com/office/drawing/2014/main" id="{9D33CD02-0ED9-44C0-911D-AB2EB3869E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10351" y="4560042"/>
            <a:ext cx="280417" cy="280417"/>
          </a:xfrm>
          <a:prstGeom prst="rect">
            <a:avLst/>
          </a:prstGeom>
        </p:spPr>
      </p:pic>
    </p:spTree>
    <p:extLst>
      <p:ext uri="{BB962C8B-B14F-4D97-AF65-F5344CB8AC3E}">
        <p14:creationId xmlns:p14="http://schemas.microsoft.com/office/powerpoint/2010/main" val="411963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PMS</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3</a:t>
            </a:fld>
            <a:endParaRPr lang="nl-BE" noProof="0" dirty="0"/>
          </a:p>
        </p:txBody>
      </p:sp>
      <p:pic>
        <p:nvPicPr>
          <p:cNvPr id="7" name="Afbeelding 6" descr="Menstruatie. Behandeling Met Pms-symptomen En Premenstruatie Syndroom.  Vrouwen Buikpijn En Hoofdpijn. Menstruatiecyclus Vector Illustratie -  Illustration of pijn, pictogram: 208531808">
            <a:extLst>
              <a:ext uri="{FF2B5EF4-FFF2-40B4-BE49-F238E27FC236}">
                <a16:creationId xmlns:a16="http://schemas.microsoft.com/office/drawing/2014/main" id="{45DB4D60-5ED4-4D81-9330-8BA572365C9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118" y="1292351"/>
            <a:ext cx="8399226" cy="6769746"/>
          </a:xfrm>
          <a:prstGeom prst="rect">
            <a:avLst/>
          </a:prstGeom>
          <a:noFill/>
          <a:ln>
            <a:noFill/>
          </a:ln>
        </p:spPr>
      </p:pic>
      <p:sp>
        <p:nvSpPr>
          <p:cNvPr id="9" name="Tijdelijke aanduiding voor inhoud 8">
            <a:extLst>
              <a:ext uri="{FF2B5EF4-FFF2-40B4-BE49-F238E27FC236}">
                <a16:creationId xmlns:a16="http://schemas.microsoft.com/office/drawing/2014/main" id="{2AF4654D-F261-4255-94ED-681BCE1D5B9F}"/>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88828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afbeelding 1">
            <a:extLst>
              <a:ext uri="{FF2B5EF4-FFF2-40B4-BE49-F238E27FC236}">
                <a16:creationId xmlns:a16="http://schemas.microsoft.com/office/drawing/2014/main" id="{004F713C-BE8E-432F-95FE-6BE1FCBFF5CC}"/>
              </a:ext>
            </a:extLst>
          </p:cNvPr>
          <p:cNvSpPr>
            <a:spLocks noGrp="1"/>
          </p:cNvSpPr>
          <p:nvPr>
            <p:ph type="pic" sz="quarter" idx="12"/>
          </p:nvPr>
        </p:nvSpPr>
        <p:spPr/>
      </p:sp>
      <p:pic>
        <p:nvPicPr>
          <p:cNvPr id="3" name="Tijdelijke aanduiding voor inhoud 5">
            <a:extLst>
              <a:ext uri="{FF2B5EF4-FFF2-40B4-BE49-F238E27FC236}">
                <a16:creationId xmlns:a16="http://schemas.microsoft.com/office/drawing/2014/main" id="{ED6EEFF0-F47F-4E46-AF1E-AAFC1E0CD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84" y="1389888"/>
            <a:ext cx="11127584" cy="5583936"/>
          </a:xfrm>
          <a:prstGeom prst="rect">
            <a:avLst/>
          </a:prstGeom>
        </p:spPr>
      </p:pic>
    </p:spTree>
    <p:extLst>
      <p:ext uri="{BB962C8B-B14F-4D97-AF65-F5344CB8AC3E}">
        <p14:creationId xmlns:p14="http://schemas.microsoft.com/office/powerpoint/2010/main" val="1753577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6CCF19-0EB3-47D4-AB05-3A0FD648C5FF}"/>
              </a:ext>
            </a:extLst>
          </p:cNvPr>
          <p:cNvSpPr>
            <a:spLocks noGrp="1"/>
          </p:cNvSpPr>
          <p:nvPr>
            <p:ph type="title"/>
          </p:nvPr>
        </p:nvSpPr>
        <p:spPr/>
        <p:txBody>
          <a:bodyPr/>
          <a:lstStyle/>
          <a:p>
            <a:r>
              <a:rPr lang="nl-BE" dirty="0"/>
              <a:t>PDD</a:t>
            </a:r>
            <a:endParaRPr lang="en-GB" dirty="0"/>
          </a:p>
        </p:txBody>
      </p:sp>
      <p:sp>
        <p:nvSpPr>
          <p:cNvPr id="3" name="Tijdelijke aanduiding voor inhoud 2">
            <a:extLst>
              <a:ext uri="{FF2B5EF4-FFF2-40B4-BE49-F238E27FC236}">
                <a16:creationId xmlns:a16="http://schemas.microsoft.com/office/drawing/2014/main" id="{23F32C0F-F08B-44E9-9868-3B5F55D554D2}"/>
              </a:ext>
            </a:extLst>
          </p:cNvPr>
          <p:cNvSpPr>
            <a:spLocks noGrp="1"/>
          </p:cNvSpPr>
          <p:nvPr>
            <p:ph idx="1"/>
          </p:nvPr>
        </p:nvSpPr>
        <p:spPr/>
        <p:txBody>
          <a:bodyPr/>
          <a:lstStyle/>
          <a:p>
            <a:r>
              <a:rPr lang="nl-BE" dirty="0"/>
              <a:t>Severe PMS</a:t>
            </a:r>
          </a:p>
          <a:p>
            <a:r>
              <a:rPr lang="en-GB" dirty="0"/>
              <a:t>75% some symptoms</a:t>
            </a:r>
          </a:p>
          <a:p>
            <a:r>
              <a:rPr lang="en-GB" dirty="0"/>
              <a:t>20-30% moderate to severe</a:t>
            </a:r>
          </a:p>
          <a:p>
            <a:r>
              <a:rPr lang="en-GB" dirty="0"/>
              <a:t>5-8% PMDD</a:t>
            </a:r>
          </a:p>
        </p:txBody>
      </p:sp>
      <p:sp>
        <p:nvSpPr>
          <p:cNvPr id="4" name="Tijdelijke aanduiding voor dianummer 3">
            <a:extLst>
              <a:ext uri="{FF2B5EF4-FFF2-40B4-BE49-F238E27FC236}">
                <a16:creationId xmlns:a16="http://schemas.microsoft.com/office/drawing/2014/main" id="{747EB392-D03B-4681-AEE1-B06E67AB60D1}"/>
              </a:ext>
            </a:extLst>
          </p:cNvPr>
          <p:cNvSpPr>
            <a:spLocks noGrp="1"/>
          </p:cNvSpPr>
          <p:nvPr>
            <p:ph type="sldNum" sz="quarter" idx="12"/>
          </p:nvPr>
        </p:nvSpPr>
        <p:spPr/>
        <p:txBody>
          <a:bodyPr/>
          <a:lstStyle/>
          <a:p>
            <a:fld id="{7AE184E0-0BD4-4705-A12B-9B71DDE63301}" type="slidenum">
              <a:rPr lang="nl-BE" noProof="0" smtClean="0"/>
              <a:t>5</a:t>
            </a:fld>
            <a:endParaRPr lang="nl-BE" noProof="0" dirty="0"/>
          </a:p>
        </p:txBody>
      </p:sp>
    </p:spTree>
    <p:extLst>
      <p:ext uri="{BB962C8B-B14F-4D97-AF65-F5344CB8AC3E}">
        <p14:creationId xmlns:p14="http://schemas.microsoft.com/office/powerpoint/2010/main" val="398022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9E1560-5CB4-48F0-BA48-6340D48CE2F0}"/>
              </a:ext>
            </a:extLst>
          </p:cNvPr>
          <p:cNvSpPr>
            <a:spLocks noGrp="1"/>
          </p:cNvSpPr>
          <p:nvPr>
            <p:ph type="title"/>
          </p:nvPr>
        </p:nvSpPr>
        <p:spPr/>
        <p:txBody>
          <a:bodyPr/>
          <a:lstStyle/>
          <a:p>
            <a:r>
              <a:rPr lang="nl-BE" dirty="0" err="1"/>
              <a:t>Questions</a:t>
            </a:r>
            <a:endParaRPr lang="en-GB" dirty="0"/>
          </a:p>
        </p:txBody>
      </p:sp>
      <p:sp>
        <p:nvSpPr>
          <p:cNvPr id="3" name="Tijdelijke aanduiding voor inhoud 2">
            <a:extLst>
              <a:ext uri="{FF2B5EF4-FFF2-40B4-BE49-F238E27FC236}">
                <a16:creationId xmlns:a16="http://schemas.microsoft.com/office/drawing/2014/main" id="{FAA8AC0C-6ED5-4521-B11F-D5BCC70C7461}"/>
              </a:ext>
            </a:extLst>
          </p:cNvPr>
          <p:cNvSpPr>
            <a:spLocks noGrp="1"/>
          </p:cNvSpPr>
          <p:nvPr>
            <p:ph idx="1"/>
          </p:nvPr>
        </p:nvSpPr>
        <p:spPr/>
        <p:txBody>
          <a:bodyPr/>
          <a:lstStyle/>
          <a:p>
            <a:r>
              <a:rPr lang="nl-BE" dirty="0"/>
              <a:t>PMS </a:t>
            </a:r>
            <a:r>
              <a:rPr lang="nl-BE" dirty="0" err="1"/>
              <a:t>higher</a:t>
            </a:r>
            <a:r>
              <a:rPr lang="nl-BE" dirty="0"/>
              <a:t> stress/</a:t>
            </a:r>
            <a:r>
              <a:rPr lang="nl-BE" dirty="0" err="1"/>
              <a:t>rumination</a:t>
            </a:r>
            <a:r>
              <a:rPr lang="nl-BE" dirty="0"/>
              <a:t>?</a:t>
            </a:r>
          </a:p>
          <a:p>
            <a:r>
              <a:rPr lang="nl-BE" dirty="0"/>
              <a:t>PMS more </a:t>
            </a:r>
            <a:r>
              <a:rPr lang="nl-BE" dirty="0" err="1"/>
              <a:t>negative</a:t>
            </a:r>
            <a:r>
              <a:rPr lang="nl-BE" dirty="0"/>
              <a:t> </a:t>
            </a:r>
            <a:r>
              <a:rPr lang="nl-BE" dirty="0" err="1"/>
              <a:t>valence</a:t>
            </a:r>
            <a:r>
              <a:rPr lang="nl-BE" dirty="0"/>
              <a:t> pictures?</a:t>
            </a:r>
          </a:p>
          <a:p>
            <a:r>
              <a:rPr lang="nl-BE" dirty="0"/>
              <a:t>PMS more </a:t>
            </a:r>
            <a:r>
              <a:rPr lang="nl-BE" dirty="0" err="1"/>
              <a:t>arousal</a:t>
            </a:r>
            <a:r>
              <a:rPr lang="nl-BE" dirty="0"/>
              <a:t> pictures?</a:t>
            </a:r>
          </a:p>
          <a:p>
            <a:r>
              <a:rPr lang="nl-BE" dirty="0"/>
              <a:t>PMS more </a:t>
            </a:r>
            <a:r>
              <a:rPr lang="nl-BE" dirty="0" err="1"/>
              <a:t>negative</a:t>
            </a:r>
            <a:r>
              <a:rPr lang="nl-BE" dirty="0"/>
              <a:t> </a:t>
            </a:r>
            <a:r>
              <a:rPr lang="nl-BE" dirty="0" err="1"/>
              <a:t>emotional</a:t>
            </a:r>
            <a:r>
              <a:rPr lang="nl-BE" dirty="0"/>
              <a:t> </a:t>
            </a:r>
            <a:r>
              <a:rPr lang="nl-BE" dirty="0" err="1"/>
              <a:t>expressions</a:t>
            </a:r>
            <a:r>
              <a:rPr lang="nl-BE" dirty="0"/>
              <a:t>? </a:t>
            </a:r>
            <a:endParaRPr lang="en-GB" dirty="0"/>
          </a:p>
        </p:txBody>
      </p:sp>
      <p:sp>
        <p:nvSpPr>
          <p:cNvPr id="4" name="Tijdelijke aanduiding voor dianummer 3">
            <a:extLst>
              <a:ext uri="{FF2B5EF4-FFF2-40B4-BE49-F238E27FC236}">
                <a16:creationId xmlns:a16="http://schemas.microsoft.com/office/drawing/2014/main" id="{CA9EC9D7-A36D-44A8-AA96-52054CCBDB57}"/>
              </a:ext>
            </a:extLst>
          </p:cNvPr>
          <p:cNvSpPr>
            <a:spLocks noGrp="1"/>
          </p:cNvSpPr>
          <p:nvPr>
            <p:ph type="sldNum" sz="quarter" idx="12"/>
          </p:nvPr>
        </p:nvSpPr>
        <p:spPr/>
        <p:txBody>
          <a:bodyPr/>
          <a:lstStyle/>
          <a:p>
            <a:fld id="{7AE184E0-0BD4-4705-A12B-9B71DDE63301}" type="slidenum">
              <a:rPr lang="nl-BE" noProof="0" smtClean="0"/>
              <a:t>6</a:t>
            </a:fld>
            <a:endParaRPr lang="nl-BE" noProof="0" dirty="0"/>
          </a:p>
        </p:txBody>
      </p:sp>
    </p:spTree>
    <p:extLst>
      <p:ext uri="{BB962C8B-B14F-4D97-AF65-F5344CB8AC3E}">
        <p14:creationId xmlns:p14="http://schemas.microsoft.com/office/powerpoint/2010/main" val="351874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A72233-6339-4439-ABD9-E77A174D9EBB}"/>
              </a:ext>
            </a:extLst>
          </p:cNvPr>
          <p:cNvSpPr>
            <a:spLocks noGrp="1"/>
          </p:cNvSpPr>
          <p:nvPr>
            <p:ph type="title"/>
          </p:nvPr>
        </p:nvSpPr>
        <p:spPr/>
        <p:txBody>
          <a:bodyPr/>
          <a:lstStyle/>
          <a:p>
            <a:r>
              <a:rPr lang="nl-BE" dirty="0" err="1"/>
              <a:t>groups</a:t>
            </a:r>
            <a:endParaRPr lang="en-GB" dirty="0"/>
          </a:p>
        </p:txBody>
      </p:sp>
      <p:sp>
        <p:nvSpPr>
          <p:cNvPr id="3" name="Tijdelijke aanduiding voor inhoud 2">
            <a:extLst>
              <a:ext uri="{FF2B5EF4-FFF2-40B4-BE49-F238E27FC236}">
                <a16:creationId xmlns:a16="http://schemas.microsoft.com/office/drawing/2014/main" id="{1BE916C0-C033-48B2-94A0-CC536E030409}"/>
              </a:ext>
            </a:extLst>
          </p:cNvPr>
          <p:cNvSpPr>
            <a:spLocks noGrp="1"/>
          </p:cNvSpPr>
          <p:nvPr>
            <p:ph idx="1"/>
          </p:nvPr>
        </p:nvSpPr>
        <p:spPr/>
        <p:txBody>
          <a:bodyPr/>
          <a:lstStyle/>
          <a:p>
            <a:r>
              <a:rPr lang="nl-BE" dirty="0"/>
              <a:t>Screening</a:t>
            </a:r>
          </a:p>
          <a:p>
            <a:r>
              <a:rPr lang="nl-BE" dirty="0"/>
              <a:t>No PMS, PMS </a:t>
            </a:r>
            <a:r>
              <a:rPr lang="nl-BE" dirty="0" err="1"/>
              <a:t>and</a:t>
            </a:r>
            <a:r>
              <a:rPr lang="nl-BE" dirty="0"/>
              <a:t> PMDD</a:t>
            </a:r>
          </a:p>
          <a:p>
            <a:pPr marL="85725" indent="0">
              <a:buNone/>
            </a:pPr>
            <a:r>
              <a:rPr lang="nl-BE" dirty="0"/>
              <a:t>      =&gt; no PMS &amp; PMS</a:t>
            </a:r>
            <a:endParaRPr lang="en-GB" dirty="0"/>
          </a:p>
        </p:txBody>
      </p:sp>
      <p:sp>
        <p:nvSpPr>
          <p:cNvPr id="4" name="Tijdelijke aanduiding voor dianummer 3">
            <a:extLst>
              <a:ext uri="{FF2B5EF4-FFF2-40B4-BE49-F238E27FC236}">
                <a16:creationId xmlns:a16="http://schemas.microsoft.com/office/drawing/2014/main" id="{CAE4F91A-4D8A-4AE8-9908-3382EC859609}"/>
              </a:ext>
            </a:extLst>
          </p:cNvPr>
          <p:cNvSpPr>
            <a:spLocks noGrp="1"/>
          </p:cNvSpPr>
          <p:nvPr>
            <p:ph type="sldNum" sz="quarter" idx="12"/>
          </p:nvPr>
        </p:nvSpPr>
        <p:spPr/>
        <p:txBody>
          <a:bodyPr/>
          <a:lstStyle/>
          <a:p>
            <a:fld id="{7AE184E0-0BD4-4705-A12B-9B71DDE63301}" type="slidenum">
              <a:rPr lang="nl-BE" noProof="0" smtClean="0"/>
              <a:t>7</a:t>
            </a:fld>
            <a:endParaRPr lang="nl-BE" noProof="0" dirty="0"/>
          </a:p>
        </p:txBody>
      </p:sp>
    </p:spTree>
    <p:extLst>
      <p:ext uri="{BB962C8B-B14F-4D97-AF65-F5344CB8AC3E}">
        <p14:creationId xmlns:p14="http://schemas.microsoft.com/office/powerpoint/2010/main" val="2433048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6EC54F-64C8-44E2-8B6C-53894036A804}"/>
              </a:ext>
            </a:extLst>
          </p:cNvPr>
          <p:cNvSpPr>
            <a:spLocks noGrp="1"/>
          </p:cNvSpPr>
          <p:nvPr>
            <p:ph type="title"/>
          </p:nvPr>
        </p:nvSpPr>
        <p:spPr/>
        <p:txBody>
          <a:bodyPr/>
          <a:lstStyle/>
          <a:p>
            <a:endParaRPr lang="en-GB"/>
          </a:p>
        </p:txBody>
      </p:sp>
      <p:sp>
        <p:nvSpPr>
          <p:cNvPr id="3" name="Tijdelijke aanduiding voor inhoud 2">
            <a:extLst>
              <a:ext uri="{FF2B5EF4-FFF2-40B4-BE49-F238E27FC236}">
                <a16:creationId xmlns:a16="http://schemas.microsoft.com/office/drawing/2014/main" id="{26A0E263-EC03-4A4D-9B23-1F33DF514BD4}"/>
              </a:ext>
            </a:extLst>
          </p:cNvPr>
          <p:cNvSpPr>
            <a:spLocks noGrp="1"/>
          </p:cNvSpPr>
          <p:nvPr>
            <p:ph idx="1"/>
          </p:nvPr>
        </p:nvSpPr>
        <p:spPr/>
        <p:txBody>
          <a:bodyPr/>
          <a:lstStyle/>
          <a:p>
            <a:r>
              <a:rPr lang="nl-BE" dirty="0" err="1"/>
              <a:t>TestMoment</a:t>
            </a:r>
            <a:r>
              <a:rPr lang="nl-BE" dirty="0"/>
              <a:t> 1 (</a:t>
            </a:r>
            <a:r>
              <a:rPr lang="nl-BE" dirty="0" err="1"/>
              <a:t>follicular</a:t>
            </a:r>
            <a:r>
              <a:rPr lang="nl-BE" dirty="0"/>
              <a:t>)</a:t>
            </a:r>
          </a:p>
          <a:p>
            <a:endParaRPr lang="nl-BE" dirty="0"/>
          </a:p>
          <a:p>
            <a:r>
              <a:rPr lang="nl-BE" dirty="0" err="1"/>
              <a:t>TestMoment</a:t>
            </a:r>
            <a:r>
              <a:rPr lang="nl-BE" dirty="0"/>
              <a:t> 1 (</a:t>
            </a:r>
            <a:r>
              <a:rPr lang="nl-BE" dirty="0" err="1"/>
              <a:t>luteal</a:t>
            </a:r>
            <a:r>
              <a:rPr lang="nl-BE" dirty="0"/>
              <a:t>/</a:t>
            </a:r>
            <a:r>
              <a:rPr lang="nl-BE" dirty="0" err="1"/>
              <a:t>premenstrual</a:t>
            </a:r>
            <a:r>
              <a:rPr lang="nl-BE" dirty="0"/>
              <a:t>)</a:t>
            </a:r>
          </a:p>
          <a:p>
            <a:endParaRPr lang="nl-BE" dirty="0"/>
          </a:p>
          <a:p>
            <a:r>
              <a:rPr lang="nl-BE" dirty="0"/>
              <a:t>Questionnaires, </a:t>
            </a:r>
            <a:r>
              <a:rPr lang="nl-BE" dirty="0" err="1"/>
              <a:t>rate</a:t>
            </a:r>
            <a:r>
              <a:rPr lang="nl-BE" dirty="0"/>
              <a:t> pictures + webcam</a:t>
            </a:r>
            <a:endParaRPr lang="en-GB" dirty="0"/>
          </a:p>
        </p:txBody>
      </p:sp>
      <p:sp>
        <p:nvSpPr>
          <p:cNvPr id="4" name="Tijdelijke aanduiding voor dianummer 3">
            <a:extLst>
              <a:ext uri="{FF2B5EF4-FFF2-40B4-BE49-F238E27FC236}">
                <a16:creationId xmlns:a16="http://schemas.microsoft.com/office/drawing/2014/main" id="{1418C64A-C3E0-4B9C-8CA5-9C29799AAB56}"/>
              </a:ext>
            </a:extLst>
          </p:cNvPr>
          <p:cNvSpPr>
            <a:spLocks noGrp="1"/>
          </p:cNvSpPr>
          <p:nvPr>
            <p:ph type="sldNum" sz="quarter" idx="12"/>
          </p:nvPr>
        </p:nvSpPr>
        <p:spPr/>
        <p:txBody>
          <a:bodyPr/>
          <a:lstStyle/>
          <a:p>
            <a:fld id="{7AE184E0-0BD4-4705-A12B-9B71DDE63301}" type="slidenum">
              <a:rPr lang="nl-BE" noProof="0" smtClean="0"/>
              <a:t>8</a:t>
            </a:fld>
            <a:endParaRPr lang="nl-BE" noProof="0" dirty="0"/>
          </a:p>
        </p:txBody>
      </p:sp>
    </p:spTree>
    <p:extLst>
      <p:ext uri="{BB962C8B-B14F-4D97-AF65-F5344CB8AC3E}">
        <p14:creationId xmlns:p14="http://schemas.microsoft.com/office/powerpoint/2010/main" val="355428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dirty="0"/>
              <a:t>Stress </a:t>
            </a:r>
            <a:r>
              <a:rPr lang="nl-NL" dirty="0" err="1"/>
              <a:t>and</a:t>
            </a:r>
            <a:r>
              <a:rPr lang="nl-NL" dirty="0"/>
              <a:t> </a:t>
            </a:r>
            <a:r>
              <a:rPr lang="nl-NL" dirty="0" err="1"/>
              <a:t>Rumination</a:t>
            </a:r>
            <a:endParaRPr lang="nl-NL" dirty="0"/>
          </a:p>
        </p:txBody>
      </p:sp>
      <p:sp>
        <p:nvSpPr>
          <p:cNvPr id="5" name="Slide Number Placeholder 4"/>
          <p:cNvSpPr>
            <a:spLocks noGrp="1"/>
          </p:cNvSpPr>
          <p:nvPr>
            <p:ph type="sldNum" sz="quarter" idx="4"/>
          </p:nvPr>
        </p:nvSpPr>
        <p:spPr/>
        <p:txBody>
          <a:bodyPr/>
          <a:lstStyle/>
          <a:p>
            <a:fld id="{7AE184E0-0BD4-4705-A12B-9B71DDE63301}" type="slidenum">
              <a:rPr lang="nl-BE" smtClean="0"/>
              <a:pPr/>
              <a:t>9</a:t>
            </a:fld>
            <a:endParaRPr lang="nl-BE" dirty="0"/>
          </a:p>
        </p:txBody>
      </p:sp>
    </p:spTree>
    <p:extLst>
      <p:ext uri="{BB962C8B-B14F-4D97-AF65-F5344CB8AC3E}">
        <p14:creationId xmlns:p14="http://schemas.microsoft.com/office/powerpoint/2010/main" val="2760186874"/>
      </p:ext>
    </p:extLst>
  </p:cSld>
  <p:clrMapOvr>
    <a:masterClrMapping/>
  </p:clrMapOvr>
</p:sld>
</file>

<file path=ppt/theme/theme1.xml><?xml version="1.0" encoding="utf-8"?>
<a:theme xmlns:a="http://schemas.openxmlformats.org/drawingml/2006/main" name="Kantoorthema">
  <a:themeElements>
    <a:clrScheme name="UGent PP">
      <a:dk1>
        <a:sysClr val="windowText" lastClr="000000"/>
      </a:dk1>
      <a:lt1>
        <a:sysClr val="window" lastClr="FFFFFF"/>
      </a:lt1>
      <a:dk2>
        <a:srgbClr val="1E64C8"/>
      </a:dk2>
      <a:lt2>
        <a:srgbClr val="E9F0FA"/>
      </a:lt2>
      <a:accent1>
        <a:srgbClr val="FB7E3A"/>
      </a:accent1>
      <a:accent2>
        <a:srgbClr val="FB8B4E"/>
      </a:accent2>
      <a:accent3>
        <a:srgbClr val="FC9861"/>
      </a:accent3>
      <a:accent4>
        <a:srgbClr val="FCA575"/>
      </a:accent4>
      <a:accent5>
        <a:srgbClr val="FDB289"/>
      </a:accent5>
      <a:accent6>
        <a:srgbClr val="FDBF9D"/>
      </a:accent6>
      <a:hlink>
        <a:srgbClr val="1E64C8"/>
      </a:hlink>
      <a:folHlink>
        <a:srgbClr val="1E64C8"/>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headEnd type="none" w="lg" len="lg"/>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342900" indent="-342900" algn="l">
          <a:lnSpc>
            <a:spcPct val="120000"/>
          </a:lnSpc>
          <a:buFont typeface="Arial" panose="020B0604020202020204" pitchFamily="34" charset="0"/>
          <a:buChar char="–"/>
          <a:defRPr sz="2500" smtClean="0"/>
        </a:defPPr>
      </a:lstStyle>
    </a:txDef>
  </a:objectDefaults>
  <a:extraClrSchemeLst/>
  <a:extLst>
    <a:ext uri="{05A4C25C-085E-4340-85A3-A5531E510DB2}">
      <thm15:themeFamily xmlns:thm15="http://schemas.microsoft.com/office/thememl/2012/main" name="PowerPoint_UGent_NL_PP.potx" id="{8626B7C0-3F6F-45EB-B060-728033822798}" vid="{34969B2A-3695-424A-980F-B87CB4E6E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PowerPoint_UGent_NL_PP</Template>
  <TotalTime>33</TotalTime>
  <Words>893</Words>
  <Application>Microsoft Office PowerPoint</Application>
  <PresentationFormat>Aangepast</PresentationFormat>
  <Paragraphs>103</Paragraphs>
  <Slides>26</Slides>
  <Notes>14</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26</vt:i4>
      </vt:variant>
    </vt:vector>
  </HeadingPairs>
  <TitlesOfParts>
    <vt:vector size="29" baseType="lpstr">
      <vt:lpstr>Arial</vt:lpstr>
      <vt:lpstr>Calibri</vt:lpstr>
      <vt:lpstr>Kantoorthema</vt:lpstr>
      <vt:lpstr>PowerPoint-presentatie</vt:lpstr>
      <vt:lpstr>PMS Study Results</vt:lpstr>
      <vt:lpstr>PMS</vt:lpstr>
      <vt:lpstr>PowerPoint-presentatie</vt:lpstr>
      <vt:lpstr>PDD</vt:lpstr>
      <vt:lpstr>Questions</vt:lpstr>
      <vt:lpstr>groups</vt:lpstr>
      <vt:lpstr>PowerPoint-presentatie</vt:lpstr>
      <vt:lpstr>Stress and Rumination</vt:lpstr>
      <vt:lpstr>PSS</vt:lpstr>
      <vt:lpstr>PowerPoint-presentatie</vt:lpstr>
      <vt:lpstr>BSRI</vt:lpstr>
      <vt:lpstr>PowerPoint-presentatie</vt:lpstr>
      <vt:lpstr>DASS</vt:lpstr>
      <vt:lpstr>DASS</vt:lpstr>
      <vt:lpstr>PowerPoint-presentatie</vt:lpstr>
      <vt:lpstr>PowerPoint-presentatie</vt:lpstr>
      <vt:lpstr>PowerPoint-presentatie</vt:lpstr>
      <vt:lpstr>IAPs IMAGES</vt:lpstr>
      <vt:lpstr>IAPs IMAGES</vt:lpstr>
      <vt:lpstr>PowerPoint-presentatie</vt:lpstr>
      <vt:lpstr>PowerPoint-presentatie</vt:lpstr>
      <vt:lpstr>PowerPoint-presentatie</vt:lpstr>
      <vt:lpstr>PowerPoint-presentatie</vt:lpstr>
      <vt:lpstr>PowerPoint-presentatie</vt:lpstr>
      <vt:lpstr>&lt; naam presentator &gt; &lt; functie &gt;  &lt; VAKGROEP OF ONDERZOEKSGROEP &gt;  E &lt;voornaam&gt;.&lt;achternaam&gt;@ugent.be T +32 9 000 00 00 M +32 400 00 00 00  www.ugent.be  </vt:lpstr>
    </vt:vector>
  </TitlesOfParts>
  <Manager/>
  <Company>Universiteit 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subject/>
  <dc:creator>Sofie Raeymakers</dc:creator>
  <cp:keywords/>
  <dc:description/>
  <cp:lastModifiedBy>Sofie Raeymakers</cp:lastModifiedBy>
  <cp:revision>1</cp:revision>
  <dcterms:created xsi:type="dcterms:W3CDTF">2021-10-20T11:38:13Z</dcterms:created>
  <dcterms:modified xsi:type="dcterms:W3CDTF">2021-10-20T12:12:01Z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1.1</vt:lpwstr>
  </property>
  <property fmtid="{D5CDD505-2E9C-101B-9397-08002B2CF9AE}" pid="4" name="Date">
    <vt:filetime>2019-05-23T22:00:00Z</vt:filetime>
  </property>
  <property fmtid="{D5CDD505-2E9C-101B-9397-08002B2CF9AE}" pid="5" name="Build">
    <vt:lpwstr>20</vt:lpwstr>
  </property>
</Properties>
</file>