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D6B69-7524-422E-A099-D42B82C8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0EE353-5687-48E6-837E-4ED87940D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AB1A4A-A575-4382-9B0E-6B86B871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C08257-2A1B-43E4-A753-FAB56211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C52375-48B1-421D-92B9-880AF5D0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4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024AF-2577-4E7F-8BE4-1B73A0DE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163B3E-67E7-4357-8C0B-78E6A407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A3514-C5ED-402B-8A73-4BE37D52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5885DD-D6EE-4659-B6BD-436DF806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16232F-C782-46E3-8FD9-04E69D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6D9696D-06DB-49FC-9F37-D0430C19F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F9D319-BD3B-4747-AE07-1AE843A66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CA1A36-DA88-4A76-97B2-34DB7C8E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507DF5-E891-4511-B4A1-79FBF6BA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632DA7-F3BE-4B3F-84EC-5D2050DB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12D62-A84E-4A61-91FE-2E1A4A92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772D0-B38B-4033-A241-2069EE3C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0F69D9-3EB2-4CD6-A525-6BFE7241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C50E19-4DA7-41C7-A10E-7CCD3C18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081F2C-E80F-4425-8B03-886573F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8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C901-53D1-4248-B97E-CAE677AF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47C24F-E791-437F-AF30-C6D2BE1C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4714E4-ADB5-4E8B-A391-F8010B8A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B72A4F-6241-40EA-A2B2-18CB4C36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74940-6F48-4599-AEB7-8A495CA8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38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83864-771E-4EB8-B2A8-ACBE8DE9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770367-DA29-4985-A8F7-8FCF86B50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87D1A2-18C7-46D2-8B27-A7D096B3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6E2647-E4D8-4F11-A7BB-62B16D10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C9F27B-1CAC-4281-B2AA-EA84C740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ABEC05-1C11-4D8E-83B7-6BE63367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7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FC92D-F6C1-44F7-BD61-8BB3454E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0DDA19-8271-4188-82DA-E4E1A74F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0C41DC-C87B-4026-9D7F-DF868AF8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1882075-8908-47A5-A10D-0E3DECE03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11B35E9-A70D-4534-8054-9812A8F06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C623357-9EF8-4CAA-9F62-87D5FBC2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1826B43-823F-4AC2-9826-0F161436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C118D6E-4C28-4513-BF69-7F5383D5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1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94555-3623-4F3F-8124-C65EBDFD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F4DE7A8-9BFA-4B3E-B61C-EF46D692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A23CD3C-B582-44C7-B356-E83D3920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F580050-470B-4A76-A020-6A547A00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44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2A62B17-E236-477D-9956-233EF1B2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2154594-312B-4DEE-B8B6-75421B20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2DA5D2-D067-4BE5-82EF-D793E239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59861-AAE0-4C92-9C15-5F61138F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7FF9E2-D8A7-4E2C-9916-5FF83FDE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A251CA2-7A69-461D-8DA5-C5B8A5EC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6D5A1C2-3A17-43B0-B851-0AB863A5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C4569A-FFD2-4440-8DFF-0A851A25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F2C9ED-FE4A-4AF4-9A75-501AB316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68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4A548-C832-4EC1-9C5C-9BD4DFDA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B8DBE95-A035-4AB4-A25F-0F60EEFC3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8C777F-D8FD-4179-8B56-C9722DB7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CA9D4E-986D-4570-BF4C-67579250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71C9AA-0EC5-4795-9834-4597C623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F0937A-14BC-46B8-9392-B4CA5670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8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DE43C55-F4BE-40CB-9C18-9123DB04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F7535A-AC93-409D-AB07-0768C6E5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B6E97F-3E4E-48F9-B4EB-1D11CF463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FFF0-262D-4874-9239-FC574C1989B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E04241-1F43-4F70-9DBE-D2A62565F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9C4185-ACC2-4DD5-BB12-379C537E3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DBAC-B26D-4A61-A7C9-F815610F86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A1EE2-AB5A-4025-8568-6275670E1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6E4E3D-5601-4BEF-ACB6-C18BE2FCB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9911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Sofie Raeymakers</dc:creator>
  <cp:lastModifiedBy>Sofie Raeymakers</cp:lastModifiedBy>
  <cp:revision>1</cp:revision>
  <dcterms:created xsi:type="dcterms:W3CDTF">2021-10-20T11:35:07Z</dcterms:created>
  <dcterms:modified xsi:type="dcterms:W3CDTF">2021-10-20T11:35:31Z</dcterms:modified>
</cp:coreProperties>
</file>