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D2E-C2C9-4F07-8B85-2E9D23EB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829"/>
            <a:ext cx="8825658" cy="3329581"/>
          </a:xfrm>
        </p:spPr>
        <p:txBody>
          <a:bodyPr/>
          <a:lstStyle/>
          <a:p>
            <a:r>
              <a:rPr lang="en-CA" dirty="0">
                <a:latin typeface="Century Gothic" panose="020B0502020202020204" pitchFamily="34" charset="0"/>
              </a:rPr>
              <a:t>CMPT 436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8E209-D856-465D-B634-F1AAD18DB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008" y="4790633"/>
            <a:ext cx="8825658" cy="861420"/>
          </a:xfrm>
        </p:spPr>
        <p:txBody>
          <a:bodyPr/>
          <a:lstStyle/>
          <a:p>
            <a:r>
              <a:rPr lang="en-CA" dirty="0">
                <a:latin typeface="Century Gothic" panose="020B0502020202020204" pitchFamily="34" charset="0"/>
              </a:rPr>
              <a:t>Jory Chometsky and Mitchel Kovacs</a:t>
            </a:r>
          </a:p>
        </p:txBody>
      </p:sp>
    </p:spTree>
    <p:extLst>
      <p:ext uri="{BB962C8B-B14F-4D97-AF65-F5344CB8AC3E}">
        <p14:creationId xmlns:p14="http://schemas.microsoft.com/office/powerpoint/2010/main" val="70955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72E363-07E5-4450-BB94-750A1DE6B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3" r="-1" b="3180"/>
          <a:stretch/>
        </p:blipFill>
        <p:spPr>
          <a:xfrm>
            <a:off x="8329770" y="1143000"/>
            <a:ext cx="3216119" cy="5319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59D73-6EE2-41A5-9A24-25052E963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3" r="1" b="1"/>
          <a:stretch/>
        </p:blipFill>
        <p:spPr>
          <a:xfrm>
            <a:off x="4691373" y="1143000"/>
            <a:ext cx="3216120" cy="53196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4E2689-26D4-44B0-9175-57BD88CF28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9A183-BB58-437A-BEFB-15E5FE74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CA" dirty="0"/>
              <a:t>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4116-490B-49DE-A69D-6F38B1AF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2484544"/>
            <a:ext cx="3634217" cy="3763855"/>
          </a:xfrm>
        </p:spPr>
        <p:txBody>
          <a:bodyPr>
            <a:normAutofit/>
          </a:bodyPr>
          <a:lstStyle/>
          <a:p>
            <a:r>
              <a:rPr lang="en-CA" dirty="0"/>
              <a:t>Android app</a:t>
            </a:r>
          </a:p>
          <a:p>
            <a:r>
              <a:rPr lang="en-CA" dirty="0"/>
              <a:t>Chatroom and 2-player tic-tac-toe</a:t>
            </a:r>
          </a:p>
          <a:p>
            <a:r>
              <a:rPr lang="en-CA" dirty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647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7226-7C1D-4258-9C36-EE438213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F29F-9FBF-4BB8-8868-E5C1E1EF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Unique user-authentication using email addresses</a:t>
            </a:r>
          </a:p>
          <a:p>
            <a:r>
              <a:rPr lang="en-CA" dirty="0"/>
              <a:t>Multi-user chatroom</a:t>
            </a:r>
          </a:p>
          <a:p>
            <a:r>
              <a:rPr lang="en-CA" dirty="0"/>
              <a:t>2-Player Tic Tac Toe game</a:t>
            </a:r>
          </a:p>
          <a:p>
            <a:r>
              <a:rPr lang="en-CA" dirty="0"/>
              <a:t>Secure logout</a:t>
            </a:r>
          </a:p>
          <a:p>
            <a:r>
              <a:rPr lang="en-CA" dirty="0"/>
              <a:t>Storage of all user and message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4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165-71EF-46B0-AB7D-DC77493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6EC8-10C4-4183-8DC7-5164BAE5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Sign-in of user using email and password</a:t>
            </a:r>
          </a:p>
          <a:p>
            <a:r>
              <a:rPr lang="en-CA" dirty="0"/>
              <a:t>Each user creates public ID</a:t>
            </a:r>
          </a:p>
          <a:p>
            <a:r>
              <a:rPr lang="en-CA" dirty="0"/>
              <a:t>ID assigned to their messages</a:t>
            </a:r>
          </a:p>
          <a:p>
            <a:r>
              <a:rPr lang="en-CA" dirty="0"/>
              <a:t>Every message sent to same chatroom</a:t>
            </a:r>
          </a:p>
          <a:p>
            <a:r>
              <a:rPr lang="en-CA" dirty="0"/>
              <a:t>Users issue challenges similar to messages</a:t>
            </a:r>
          </a:p>
          <a:p>
            <a:r>
              <a:rPr lang="en-CA" dirty="0"/>
              <a:t>Challenges open to any user to attempt</a:t>
            </a:r>
          </a:p>
          <a:p>
            <a:r>
              <a:rPr lang="en-CA" dirty="0"/>
              <a:t>Challenge Creator and Acceptor moved to Tic Tac Toe screen</a:t>
            </a:r>
          </a:p>
          <a:p>
            <a:r>
              <a:rPr lang="en-CA" dirty="0"/>
              <a:t>Game continues until a win or a draw is reached</a:t>
            </a:r>
          </a:p>
        </p:txBody>
      </p:sp>
    </p:spTree>
    <p:extLst>
      <p:ext uri="{BB962C8B-B14F-4D97-AF65-F5344CB8AC3E}">
        <p14:creationId xmlns:p14="http://schemas.microsoft.com/office/powerpoint/2010/main" val="33068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6DF4-1298-4F0A-BE4A-72CAD7E3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B7C6-ADEA-4885-9202-7A0F8980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Firebase Authentication for secure sign-in</a:t>
            </a:r>
          </a:p>
          <a:p>
            <a:r>
              <a:rPr lang="en-CA" dirty="0"/>
              <a:t>Firebase Database for storing user and message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0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4D2A-E6DE-4B48-8775-D07A828E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Firebase: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71E-CFF7-4C21-AA22-CF2A37C7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Google-based Cloud-service</a:t>
            </a:r>
          </a:p>
          <a:p>
            <a:r>
              <a:rPr lang="en-CA" dirty="0"/>
              <a:t>Used for mobile development</a:t>
            </a:r>
          </a:p>
          <a:p>
            <a:r>
              <a:rPr lang="en-CA" dirty="0"/>
              <a:t>Provides tools like Authentication, Databases, Cloud Storage, and Hosting</a:t>
            </a:r>
          </a:p>
        </p:txBody>
      </p:sp>
    </p:spTree>
    <p:extLst>
      <p:ext uri="{BB962C8B-B14F-4D97-AF65-F5344CB8AC3E}">
        <p14:creationId xmlns:p14="http://schemas.microsoft.com/office/powerpoint/2010/main" val="391488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CMPT 436 Project</vt:lpstr>
      <vt:lpstr>Project:</vt:lpstr>
      <vt:lpstr>Features:</vt:lpstr>
      <vt:lpstr>Process:</vt:lpstr>
      <vt:lpstr>Tools Used:</vt:lpstr>
      <vt:lpstr>Firebase: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436 Project</dc:title>
  <dc:creator>Jory Chometsky</dc:creator>
  <cp:lastModifiedBy>Jory Chometsky</cp:lastModifiedBy>
  <cp:revision>4</cp:revision>
  <dcterms:created xsi:type="dcterms:W3CDTF">2017-12-10T01:40:55Z</dcterms:created>
  <dcterms:modified xsi:type="dcterms:W3CDTF">2017-12-10T02:25:36Z</dcterms:modified>
</cp:coreProperties>
</file>