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431" r:id="rId3"/>
    <p:sldId id="261" r:id="rId4"/>
    <p:sldId id="432" r:id="rId5"/>
    <p:sldId id="434" r:id="rId6"/>
    <p:sldId id="433" r:id="rId7"/>
    <p:sldId id="438" r:id="rId8"/>
    <p:sldId id="435" r:id="rId9"/>
    <p:sldId id="436" r:id="rId10"/>
    <p:sldId id="437" r:id="rId11"/>
    <p:sldId id="43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D42C"/>
    <a:srgbClr val="DCC4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9" autoAdjust="0"/>
    <p:restoredTop sz="94660"/>
  </p:normalViewPr>
  <p:slideViewPr>
    <p:cSldViewPr snapToGrid="0">
      <p:cViewPr varScale="1">
        <p:scale>
          <a:sx n="159" d="100"/>
          <a:sy n="159" d="100"/>
        </p:scale>
        <p:origin x="38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74468-4500-4597-9B4B-DBCC91886EAF}" type="datetimeFigureOut">
              <a:rPr lang="en-US" smtClean="0"/>
              <a:t>5/1/2025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91B550-EB6E-4FE9-96A3-142301CB65C2}" type="slidenum">
              <a:rPr lang="en-US" smtClean="0"/>
              <a:t>‹#›</a:t>
            </a:fld>
            <a:endParaRPr lang="en-US"/>
          </a:p>
        </p:txBody>
      </p:sp>
    </p:spTree>
    <p:extLst>
      <p:ext uri="{BB962C8B-B14F-4D97-AF65-F5344CB8AC3E}">
        <p14:creationId xmlns:p14="http://schemas.microsoft.com/office/powerpoint/2010/main" val="2724547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298157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11ED96E-B518-479D-83DE-5FCA02B2EE2B}"/>
              </a:ext>
            </a:extLst>
          </p:cNvPr>
          <p:cNvPicPr>
            <a:picLocks noChangeAspect="1"/>
          </p:cNvPicPr>
          <p:nvPr/>
        </p:nvPicPr>
        <p:blipFill>
          <a:blip r:embed="rId2"/>
          <a:stretch>
            <a:fillRect/>
          </a:stretch>
        </p:blipFill>
        <p:spPr>
          <a:xfrm>
            <a:off x="0" y="828675"/>
            <a:ext cx="12192000" cy="6029325"/>
          </a:xfrm>
          <a:prstGeom prst="rect">
            <a:avLst/>
          </a:prstGeom>
        </p:spPr>
      </p:pic>
      <p:pic>
        <p:nvPicPr>
          <p:cNvPr id="10" name="Picture 9" descr="A group of cows in a field&#10;&#10;Description automatically generated with low confidence">
            <a:extLst>
              <a:ext uri="{FF2B5EF4-FFF2-40B4-BE49-F238E27FC236}">
                <a16:creationId xmlns:a16="http://schemas.microsoft.com/office/drawing/2014/main" id="{DF4E1971-FDA6-4908-936B-C1342B9EAEAE}"/>
              </a:ext>
            </a:extLst>
          </p:cNvPr>
          <p:cNvPicPr>
            <a:picLocks noChangeAspect="1"/>
          </p:cNvPicPr>
          <p:nvPr/>
        </p:nvPicPr>
        <p:blipFill rotWithShape="1">
          <a:blip r:embed="rId3">
            <a:extLst>
              <a:ext uri="{28A0092B-C50C-407E-A947-70E740481C1C}">
                <a14:useLocalDpi xmlns:a14="http://schemas.microsoft.com/office/drawing/2010/main" val="0"/>
              </a:ext>
            </a:extLst>
          </a:blip>
          <a:srcRect l="86563" b="71133"/>
          <a:stretch/>
        </p:blipFill>
        <p:spPr>
          <a:xfrm>
            <a:off x="8929687" y="830133"/>
            <a:ext cx="1638300" cy="1979742"/>
          </a:xfrm>
          <a:prstGeom prst="rect">
            <a:avLst/>
          </a:prstGeom>
        </p:spPr>
      </p:pic>
      <p:sp>
        <p:nvSpPr>
          <p:cNvPr id="9" name="AutoShape 3">
            <a:extLst>
              <a:ext uri="{FF2B5EF4-FFF2-40B4-BE49-F238E27FC236}">
                <a16:creationId xmlns:a16="http://schemas.microsoft.com/office/drawing/2014/main" id="{83C9CCC3-4183-45C8-BEFC-3A19914C17FA}"/>
              </a:ext>
            </a:extLst>
          </p:cNvPr>
          <p:cNvSpPr/>
          <p:nvPr/>
        </p:nvSpPr>
        <p:spPr>
          <a:xfrm>
            <a:off x="2390773" y="303757"/>
            <a:ext cx="7400927" cy="2918182"/>
          </a:xfrm>
          <a:prstGeom prst="rect">
            <a:avLst/>
          </a:prstGeom>
          <a:solidFill>
            <a:srgbClr val="BD1F31"/>
          </a:solidFill>
        </p:spPr>
        <p:txBody>
          <a:bodyPr/>
          <a:lstStyle/>
          <a:p>
            <a:endParaRPr lang="en-US"/>
          </a:p>
        </p:txBody>
      </p:sp>
      <p:sp>
        <p:nvSpPr>
          <p:cNvPr id="2" name="Title 1">
            <a:extLst>
              <a:ext uri="{FF2B5EF4-FFF2-40B4-BE49-F238E27FC236}">
                <a16:creationId xmlns:a16="http://schemas.microsoft.com/office/drawing/2014/main" id="{3B73D2D9-959F-454C-864B-BFD07B50B4E7}"/>
              </a:ext>
            </a:extLst>
          </p:cNvPr>
          <p:cNvSpPr>
            <a:spLocks noGrp="1"/>
          </p:cNvSpPr>
          <p:nvPr>
            <p:ph type="ctrTitle"/>
          </p:nvPr>
        </p:nvSpPr>
        <p:spPr>
          <a:xfrm>
            <a:off x="2476500" y="379519"/>
            <a:ext cx="7229475" cy="1751807"/>
          </a:xfrm>
        </p:spPr>
        <p:txBody>
          <a:bodyPr anchor="b">
            <a:normAutofit/>
          </a:bodyPr>
          <a:lstStyle>
            <a:lvl1pPr algn="ctr">
              <a:defRPr sz="6000" b="1">
                <a:solidFill>
                  <a:schemeClr val="bg1"/>
                </a:solidFill>
                <a:latin typeface="Univers" panose="020B0503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A9F0CAE4-9D51-4E17-A41F-BF910A90A5AE}"/>
              </a:ext>
            </a:extLst>
          </p:cNvPr>
          <p:cNvSpPr>
            <a:spLocks noGrp="1"/>
          </p:cNvSpPr>
          <p:nvPr>
            <p:ph type="subTitle" idx="1"/>
          </p:nvPr>
        </p:nvSpPr>
        <p:spPr>
          <a:xfrm>
            <a:off x="2476500" y="2309126"/>
            <a:ext cx="7229476" cy="806147"/>
          </a:xfrm>
        </p:spPr>
        <p:txBody>
          <a:bodyPr anchor="ctr"/>
          <a:lstStyle>
            <a:lvl1pPr marL="0" indent="0" algn="ctr">
              <a:buNone/>
              <a:defRPr sz="2400">
                <a:solidFill>
                  <a:schemeClr val="bg1"/>
                </a:solidFill>
                <a:latin typeface="Univers" panose="020B05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TextBox 12">
            <a:extLst>
              <a:ext uri="{FF2B5EF4-FFF2-40B4-BE49-F238E27FC236}">
                <a16:creationId xmlns:a16="http://schemas.microsoft.com/office/drawing/2014/main" id="{6F45E9F2-C3F2-41F3-896E-7366651BB28F}"/>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tx1"/>
                </a:solidFill>
                <a:latin typeface="Univers" panose="020B0503020202020204" pitchFamily="34" charset="0"/>
              </a:rPr>
              <a:t>CONFIDENTIAL © 2022 DARIGOLD, INC. </a:t>
            </a:r>
          </a:p>
        </p:txBody>
      </p:sp>
      <p:pic>
        <p:nvPicPr>
          <p:cNvPr id="14" name="Picture 13" descr="A picture containing text, clipart&#10;&#10;Description automatically generated">
            <a:extLst>
              <a:ext uri="{FF2B5EF4-FFF2-40B4-BE49-F238E27FC236}">
                <a16:creationId xmlns:a16="http://schemas.microsoft.com/office/drawing/2014/main" id="{306DE06F-FC77-43AA-A6F5-72ACD80FDA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7986" y="6337215"/>
            <a:ext cx="1624013" cy="493700"/>
          </a:xfrm>
          <a:prstGeom prst="rect">
            <a:avLst/>
          </a:prstGeom>
        </p:spPr>
      </p:pic>
    </p:spTree>
    <p:extLst>
      <p:ext uri="{BB962C8B-B14F-4D97-AF65-F5344CB8AC3E}">
        <p14:creationId xmlns:p14="http://schemas.microsoft.com/office/powerpoint/2010/main" val="3434401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ws + Sun (righ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srcRect l="34128" t="2861" r="35854" b="5146"/>
          <a:stretch/>
        </p:blipFill>
        <p:spPr>
          <a:xfrm>
            <a:off x="8424000" y="0"/>
            <a:ext cx="3768000" cy="6495573"/>
          </a:xfrm>
          <a:prstGeom prst="rect">
            <a:avLst/>
          </a:prstGeom>
        </p:spPr>
      </p:pic>
      <p:sp>
        <p:nvSpPr>
          <p:cNvPr id="7" name="AutoShape 7">
            <a:extLst>
              <a:ext uri="{FF2B5EF4-FFF2-40B4-BE49-F238E27FC236}">
                <a16:creationId xmlns:a16="http://schemas.microsoft.com/office/drawing/2014/main" id="{58952DE1-1457-4F43-B88B-D7C9C71E4350}"/>
              </a:ext>
            </a:extLst>
          </p:cNvPr>
          <p:cNvSpPr/>
          <p:nvPr/>
        </p:nvSpPr>
        <p:spPr>
          <a:xfrm>
            <a:off x="0" y="6492875"/>
            <a:ext cx="12192000" cy="365125"/>
          </a:xfrm>
          <a:prstGeom prst="rect">
            <a:avLst/>
          </a:prstGeom>
          <a:solidFill>
            <a:schemeClr val="accent1"/>
          </a:solidFill>
        </p:spPr>
      </p:sp>
      <p:sp>
        <p:nvSpPr>
          <p:cNvPr id="10" name="Slide Number Placeholder 5">
            <a:extLst>
              <a:ext uri="{FF2B5EF4-FFF2-40B4-BE49-F238E27FC236}">
                <a16:creationId xmlns:a16="http://schemas.microsoft.com/office/drawing/2014/main" id="{23706202-EF0C-4B0C-8D6F-2A6B8CE905AC}"/>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1" name="Picture 10" descr="A picture containing text, clipart&#10;&#10;Description automatically generated">
            <a:extLst>
              <a:ext uri="{FF2B5EF4-FFF2-40B4-BE49-F238E27FC236}">
                <a16:creationId xmlns:a16="http://schemas.microsoft.com/office/drawing/2014/main" id="{E0229985-81D0-4EF6-B47F-D0CC15189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2" name="TextBox 11">
            <a:extLst>
              <a:ext uri="{FF2B5EF4-FFF2-40B4-BE49-F238E27FC236}">
                <a16:creationId xmlns:a16="http://schemas.microsoft.com/office/drawing/2014/main" id="{6019D02B-69FD-41ED-902D-E0FC6CE5B0E8}"/>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4" name="Text Placeholder 2">
            <a:extLst>
              <a:ext uri="{FF2B5EF4-FFF2-40B4-BE49-F238E27FC236}">
                <a16:creationId xmlns:a16="http://schemas.microsoft.com/office/drawing/2014/main" id="{F7F22EBE-16E0-4D65-9A65-A9F64BBB9A8F}"/>
              </a:ext>
            </a:extLst>
          </p:cNvPr>
          <p:cNvSpPr>
            <a:spLocks noGrp="1"/>
          </p:cNvSpPr>
          <p:nvPr>
            <p:ph idx="10"/>
          </p:nvPr>
        </p:nvSpPr>
        <p:spPr>
          <a:xfrm>
            <a:off x="196169" y="1275347"/>
            <a:ext cx="8031660" cy="5057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
            <a:extLst>
              <a:ext uri="{FF2B5EF4-FFF2-40B4-BE49-F238E27FC236}">
                <a16:creationId xmlns:a16="http://schemas.microsoft.com/office/drawing/2014/main" id="{9441DFEF-CEC1-4031-977F-6232489975A5}"/>
              </a:ext>
            </a:extLst>
          </p:cNvPr>
          <p:cNvSpPr>
            <a:spLocks noGrp="1"/>
          </p:cNvSpPr>
          <p:nvPr>
            <p:ph type="title"/>
          </p:nvPr>
        </p:nvSpPr>
        <p:spPr>
          <a:xfrm>
            <a:off x="196169" y="161925"/>
            <a:ext cx="8031661" cy="969043"/>
          </a:xfrm>
        </p:spPr>
        <p:txBody>
          <a:bodyPr/>
          <a:lstStyle/>
          <a:p>
            <a:r>
              <a:rPr lang="en-US"/>
              <a:t>Click to edit Master title style</a:t>
            </a:r>
          </a:p>
        </p:txBody>
      </p:sp>
    </p:spTree>
    <p:extLst>
      <p:ext uri="{BB962C8B-B14F-4D97-AF65-F5344CB8AC3E}">
        <p14:creationId xmlns:p14="http://schemas.microsoft.com/office/powerpoint/2010/main" val="3039630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ws + Farm House (righ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srcRect l="69595" t="52" r="387" b="7956"/>
          <a:stretch/>
        </p:blipFill>
        <p:spPr>
          <a:xfrm>
            <a:off x="8424000" y="-2577"/>
            <a:ext cx="3768000" cy="6495573"/>
          </a:xfrm>
          <a:prstGeom prst="rect">
            <a:avLst/>
          </a:prstGeom>
        </p:spPr>
      </p:pic>
      <p:sp>
        <p:nvSpPr>
          <p:cNvPr id="7" name="AutoShape 7">
            <a:extLst>
              <a:ext uri="{FF2B5EF4-FFF2-40B4-BE49-F238E27FC236}">
                <a16:creationId xmlns:a16="http://schemas.microsoft.com/office/drawing/2014/main" id="{EE6FA3C9-924F-4D89-A4C4-B0A02D69D0D5}"/>
              </a:ext>
            </a:extLst>
          </p:cNvPr>
          <p:cNvSpPr/>
          <p:nvPr/>
        </p:nvSpPr>
        <p:spPr>
          <a:xfrm>
            <a:off x="0" y="6492875"/>
            <a:ext cx="12192000" cy="365125"/>
          </a:xfrm>
          <a:prstGeom prst="rect">
            <a:avLst/>
          </a:prstGeom>
          <a:solidFill>
            <a:schemeClr val="accent1"/>
          </a:solidFill>
        </p:spPr>
      </p:sp>
      <p:sp>
        <p:nvSpPr>
          <p:cNvPr id="9" name="Slide Number Placeholder 5">
            <a:extLst>
              <a:ext uri="{FF2B5EF4-FFF2-40B4-BE49-F238E27FC236}">
                <a16:creationId xmlns:a16="http://schemas.microsoft.com/office/drawing/2014/main" id="{CAC80C24-1C87-45BB-A1F0-B9228F1FB06F}"/>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77E69A45-15FC-40DC-A6F8-3C0CD0AB2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1" name="TextBox 10">
            <a:extLst>
              <a:ext uri="{FF2B5EF4-FFF2-40B4-BE49-F238E27FC236}">
                <a16:creationId xmlns:a16="http://schemas.microsoft.com/office/drawing/2014/main" id="{A75AC97A-47AA-4CD8-986B-DC555C35BB54}"/>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2" name="Text Placeholder 2">
            <a:extLst>
              <a:ext uri="{FF2B5EF4-FFF2-40B4-BE49-F238E27FC236}">
                <a16:creationId xmlns:a16="http://schemas.microsoft.com/office/drawing/2014/main" id="{E3CA52D7-6444-4775-9B51-DFB8F553F268}"/>
              </a:ext>
            </a:extLst>
          </p:cNvPr>
          <p:cNvSpPr>
            <a:spLocks noGrp="1"/>
          </p:cNvSpPr>
          <p:nvPr>
            <p:ph idx="10"/>
          </p:nvPr>
        </p:nvSpPr>
        <p:spPr>
          <a:xfrm>
            <a:off x="196169" y="1275347"/>
            <a:ext cx="8031660" cy="5057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
            <a:extLst>
              <a:ext uri="{FF2B5EF4-FFF2-40B4-BE49-F238E27FC236}">
                <a16:creationId xmlns:a16="http://schemas.microsoft.com/office/drawing/2014/main" id="{60B22BE6-E15F-4A8D-A6A5-68FFDB34205E}"/>
              </a:ext>
            </a:extLst>
          </p:cNvPr>
          <p:cNvSpPr>
            <a:spLocks noGrp="1"/>
          </p:cNvSpPr>
          <p:nvPr>
            <p:ph type="title"/>
          </p:nvPr>
        </p:nvSpPr>
        <p:spPr>
          <a:xfrm>
            <a:off x="196169" y="161925"/>
            <a:ext cx="8031661" cy="969043"/>
          </a:xfrm>
        </p:spPr>
        <p:txBody>
          <a:bodyPr/>
          <a:lstStyle/>
          <a:p>
            <a:r>
              <a:rPr lang="en-US"/>
              <a:t>Click to edit Master title style</a:t>
            </a:r>
          </a:p>
        </p:txBody>
      </p:sp>
    </p:spTree>
    <p:extLst>
      <p:ext uri="{BB962C8B-B14F-4D97-AF65-F5344CB8AC3E}">
        <p14:creationId xmlns:p14="http://schemas.microsoft.com/office/powerpoint/2010/main" val="218066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ws + Clouds (righ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srcRect t="-37" r="69982" b="8044"/>
          <a:stretch/>
        </p:blipFill>
        <p:spPr>
          <a:xfrm>
            <a:off x="8424000" y="-2577"/>
            <a:ext cx="3768000" cy="6495573"/>
          </a:xfrm>
          <a:prstGeom prst="rect">
            <a:avLst/>
          </a:prstGeom>
        </p:spPr>
      </p:pic>
      <p:sp>
        <p:nvSpPr>
          <p:cNvPr id="7" name="AutoShape 7">
            <a:extLst>
              <a:ext uri="{FF2B5EF4-FFF2-40B4-BE49-F238E27FC236}">
                <a16:creationId xmlns:a16="http://schemas.microsoft.com/office/drawing/2014/main" id="{434159BF-00A5-4DE7-8E00-87DD2E3088C3}"/>
              </a:ext>
            </a:extLst>
          </p:cNvPr>
          <p:cNvSpPr/>
          <p:nvPr/>
        </p:nvSpPr>
        <p:spPr>
          <a:xfrm>
            <a:off x="0" y="6492875"/>
            <a:ext cx="12192000" cy="365125"/>
          </a:xfrm>
          <a:prstGeom prst="rect">
            <a:avLst/>
          </a:prstGeom>
          <a:solidFill>
            <a:schemeClr val="accent1"/>
          </a:solidFill>
        </p:spPr>
      </p:sp>
      <p:sp>
        <p:nvSpPr>
          <p:cNvPr id="9" name="Slide Number Placeholder 5">
            <a:extLst>
              <a:ext uri="{FF2B5EF4-FFF2-40B4-BE49-F238E27FC236}">
                <a16:creationId xmlns:a16="http://schemas.microsoft.com/office/drawing/2014/main" id="{745544FD-A100-4262-BD5C-1146FF29BDC9}"/>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DB55C6DC-6C18-4127-AA08-B7D060554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1" name="TextBox 10">
            <a:extLst>
              <a:ext uri="{FF2B5EF4-FFF2-40B4-BE49-F238E27FC236}">
                <a16:creationId xmlns:a16="http://schemas.microsoft.com/office/drawing/2014/main" id="{D4CABC25-A720-448D-BE2D-CCF3DDAE5480}"/>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pic>
        <p:nvPicPr>
          <p:cNvPr id="14" name="Picture 13">
            <a:extLst>
              <a:ext uri="{FF2B5EF4-FFF2-40B4-BE49-F238E27FC236}">
                <a16:creationId xmlns:a16="http://schemas.microsoft.com/office/drawing/2014/main" id="{0661ED6E-33CE-4122-81E6-FE38DE795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0170" y="3790156"/>
            <a:ext cx="463218" cy="365125"/>
          </a:xfrm>
          <a:prstGeom prst="rect">
            <a:avLst/>
          </a:prstGeom>
        </p:spPr>
      </p:pic>
      <p:pic>
        <p:nvPicPr>
          <p:cNvPr id="16" name="Picture 15">
            <a:extLst>
              <a:ext uri="{FF2B5EF4-FFF2-40B4-BE49-F238E27FC236}">
                <a16:creationId xmlns:a16="http://schemas.microsoft.com/office/drawing/2014/main" id="{18CD1C04-A794-4248-A1FD-5095C092FA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45938" y="4342606"/>
            <a:ext cx="445149" cy="319881"/>
          </a:xfrm>
          <a:prstGeom prst="rect">
            <a:avLst/>
          </a:prstGeom>
        </p:spPr>
      </p:pic>
      <p:pic>
        <p:nvPicPr>
          <p:cNvPr id="18" name="Picture 17" descr="A picture containing nature&#10;&#10;Description automatically generated">
            <a:extLst>
              <a:ext uri="{FF2B5EF4-FFF2-40B4-BE49-F238E27FC236}">
                <a16:creationId xmlns:a16="http://schemas.microsoft.com/office/drawing/2014/main" id="{927A412C-596A-4CA8-B1B0-F90EB5E19A27}"/>
              </a:ext>
            </a:extLst>
          </p:cNvPr>
          <p:cNvPicPr>
            <a:picLocks noChangeAspect="1"/>
          </p:cNvPicPr>
          <p:nvPr/>
        </p:nvPicPr>
        <p:blipFill rotWithShape="1">
          <a:blip r:embed="rId6">
            <a:extLst>
              <a:ext uri="{28A0092B-C50C-407E-A947-70E740481C1C}">
                <a14:useLocalDpi xmlns:a14="http://schemas.microsoft.com/office/drawing/2010/main" val="0"/>
              </a:ext>
            </a:extLst>
          </a:blip>
          <a:srcRect l="2490" t="59171" r="27120"/>
          <a:stretch/>
        </p:blipFill>
        <p:spPr>
          <a:xfrm flipH="1">
            <a:off x="8424000" y="161925"/>
            <a:ext cx="3242400" cy="1065582"/>
          </a:xfrm>
          <a:prstGeom prst="rect">
            <a:avLst/>
          </a:prstGeom>
        </p:spPr>
      </p:pic>
      <p:sp>
        <p:nvSpPr>
          <p:cNvPr id="12" name="Text Placeholder 2">
            <a:extLst>
              <a:ext uri="{FF2B5EF4-FFF2-40B4-BE49-F238E27FC236}">
                <a16:creationId xmlns:a16="http://schemas.microsoft.com/office/drawing/2014/main" id="{F3D03DA4-EE22-40EF-A196-593B22FCDA88}"/>
              </a:ext>
            </a:extLst>
          </p:cNvPr>
          <p:cNvSpPr>
            <a:spLocks noGrp="1"/>
          </p:cNvSpPr>
          <p:nvPr>
            <p:ph idx="10"/>
          </p:nvPr>
        </p:nvSpPr>
        <p:spPr>
          <a:xfrm>
            <a:off x="196169" y="1275347"/>
            <a:ext cx="8031660" cy="5057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1">
            <a:extLst>
              <a:ext uri="{FF2B5EF4-FFF2-40B4-BE49-F238E27FC236}">
                <a16:creationId xmlns:a16="http://schemas.microsoft.com/office/drawing/2014/main" id="{FA904092-9C4E-4D7C-AD86-64A2294EC350}"/>
              </a:ext>
            </a:extLst>
          </p:cNvPr>
          <p:cNvSpPr>
            <a:spLocks noGrp="1"/>
          </p:cNvSpPr>
          <p:nvPr>
            <p:ph type="title"/>
          </p:nvPr>
        </p:nvSpPr>
        <p:spPr>
          <a:xfrm>
            <a:off x="196169" y="161925"/>
            <a:ext cx="8031661" cy="969043"/>
          </a:xfrm>
        </p:spPr>
        <p:txBody>
          <a:bodyPr/>
          <a:lstStyle/>
          <a:p>
            <a:r>
              <a:rPr lang="en-US"/>
              <a:t>Click to edit Master title style</a:t>
            </a:r>
          </a:p>
        </p:txBody>
      </p:sp>
    </p:spTree>
    <p:extLst>
      <p:ext uri="{BB962C8B-B14F-4D97-AF65-F5344CB8AC3E}">
        <p14:creationId xmlns:p14="http://schemas.microsoft.com/office/powerpoint/2010/main" val="228233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eenlake family (righ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extLst>
              <a:ext uri="{28A0092B-C50C-407E-A947-70E740481C1C}">
                <a14:useLocalDpi xmlns:a14="http://schemas.microsoft.com/office/drawing/2010/main" val="0"/>
              </a:ext>
            </a:extLst>
          </a:blip>
          <a:srcRect l="4031" t="-1064" r="63339" b="1064"/>
          <a:stretch/>
        </p:blipFill>
        <p:spPr>
          <a:xfrm>
            <a:off x="8424000" y="-2577"/>
            <a:ext cx="3768000" cy="6495573"/>
          </a:xfrm>
          <a:prstGeom prst="rect">
            <a:avLst/>
          </a:prstGeom>
        </p:spPr>
      </p:pic>
      <p:sp>
        <p:nvSpPr>
          <p:cNvPr id="7" name="AutoShape 7">
            <a:extLst>
              <a:ext uri="{FF2B5EF4-FFF2-40B4-BE49-F238E27FC236}">
                <a16:creationId xmlns:a16="http://schemas.microsoft.com/office/drawing/2014/main" id="{E531D42D-1292-430C-801A-36A586F89A2F}"/>
              </a:ext>
            </a:extLst>
          </p:cNvPr>
          <p:cNvSpPr/>
          <p:nvPr/>
        </p:nvSpPr>
        <p:spPr>
          <a:xfrm>
            <a:off x="0" y="6492875"/>
            <a:ext cx="12192000" cy="365125"/>
          </a:xfrm>
          <a:prstGeom prst="rect">
            <a:avLst/>
          </a:prstGeom>
          <a:solidFill>
            <a:schemeClr val="accent1"/>
          </a:solidFill>
        </p:spPr>
      </p:sp>
      <p:sp>
        <p:nvSpPr>
          <p:cNvPr id="9" name="Slide Number Placeholder 5">
            <a:extLst>
              <a:ext uri="{FF2B5EF4-FFF2-40B4-BE49-F238E27FC236}">
                <a16:creationId xmlns:a16="http://schemas.microsoft.com/office/drawing/2014/main" id="{76C20848-0C53-4AEE-8894-8BBBAC6CF803}"/>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516A3177-6667-4997-BB22-A76F69131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1" name="TextBox 10">
            <a:extLst>
              <a:ext uri="{FF2B5EF4-FFF2-40B4-BE49-F238E27FC236}">
                <a16:creationId xmlns:a16="http://schemas.microsoft.com/office/drawing/2014/main" id="{78A2A81E-D4A4-4585-BAA0-5915B0FB1C85}"/>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2" name="Text Placeholder 2">
            <a:extLst>
              <a:ext uri="{FF2B5EF4-FFF2-40B4-BE49-F238E27FC236}">
                <a16:creationId xmlns:a16="http://schemas.microsoft.com/office/drawing/2014/main" id="{7AF89656-C5EB-4CE8-AB39-C31F4A879D89}"/>
              </a:ext>
            </a:extLst>
          </p:cNvPr>
          <p:cNvSpPr>
            <a:spLocks noGrp="1"/>
          </p:cNvSpPr>
          <p:nvPr>
            <p:ph idx="10"/>
          </p:nvPr>
        </p:nvSpPr>
        <p:spPr>
          <a:xfrm>
            <a:off x="196169" y="1275347"/>
            <a:ext cx="8031660" cy="5057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
            <a:extLst>
              <a:ext uri="{FF2B5EF4-FFF2-40B4-BE49-F238E27FC236}">
                <a16:creationId xmlns:a16="http://schemas.microsoft.com/office/drawing/2014/main" id="{D6259F18-3AD3-40EF-A6F5-D838EC13C16D}"/>
              </a:ext>
            </a:extLst>
          </p:cNvPr>
          <p:cNvSpPr>
            <a:spLocks noGrp="1"/>
          </p:cNvSpPr>
          <p:nvPr>
            <p:ph type="title"/>
          </p:nvPr>
        </p:nvSpPr>
        <p:spPr>
          <a:xfrm>
            <a:off x="196169" y="161925"/>
            <a:ext cx="8031661" cy="969043"/>
          </a:xfrm>
        </p:spPr>
        <p:txBody>
          <a:bodyPr/>
          <a:lstStyle/>
          <a:p>
            <a:r>
              <a:rPr lang="en-US"/>
              <a:t>Click to edit Master title style</a:t>
            </a:r>
          </a:p>
        </p:txBody>
      </p:sp>
    </p:spTree>
    <p:extLst>
      <p:ext uri="{BB962C8B-B14F-4D97-AF65-F5344CB8AC3E}">
        <p14:creationId xmlns:p14="http://schemas.microsoft.com/office/powerpoint/2010/main" val="2757281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tch (righ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extLst>
              <a:ext uri="{28A0092B-C50C-407E-A947-70E740481C1C}">
                <a14:useLocalDpi xmlns:a14="http://schemas.microsoft.com/office/drawing/2010/main" val="0"/>
              </a:ext>
            </a:extLst>
          </a:blip>
          <a:srcRect l="38727" t="-8129" r="28643" b="8129"/>
          <a:stretch/>
        </p:blipFill>
        <p:spPr>
          <a:xfrm>
            <a:off x="8424000" y="-2577"/>
            <a:ext cx="3768000" cy="6495573"/>
          </a:xfrm>
          <a:prstGeom prst="rect">
            <a:avLst/>
          </a:prstGeom>
        </p:spPr>
      </p:pic>
      <p:sp>
        <p:nvSpPr>
          <p:cNvPr id="7" name="AutoShape 7">
            <a:extLst>
              <a:ext uri="{FF2B5EF4-FFF2-40B4-BE49-F238E27FC236}">
                <a16:creationId xmlns:a16="http://schemas.microsoft.com/office/drawing/2014/main" id="{E531D42D-1292-430C-801A-36A586F89A2F}"/>
              </a:ext>
            </a:extLst>
          </p:cNvPr>
          <p:cNvSpPr/>
          <p:nvPr/>
        </p:nvSpPr>
        <p:spPr>
          <a:xfrm>
            <a:off x="0" y="6492875"/>
            <a:ext cx="12192000" cy="365125"/>
          </a:xfrm>
          <a:prstGeom prst="rect">
            <a:avLst/>
          </a:prstGeom>
          <a:solidFill>
            <a:schemeClr val="accent1"/>
          </a:solidFill>
        </p:spPr>
      </p:sp>
      <p:sp>
        <p:nvSpPr>
          <p:cNvPr id="9" name="Slide Number Placeholder 5">
            <a:extLst>
              <a:ext uri="{FF2B5EF4-FFF2-40B4-BE49-F238E27FC236}">
                <a16:creationId xmlns:a16="http://schemas.microsoft.com/office/drawing/2014/main" id="{76C20848-0C53-4AEE-8894-8BBBAC6CF803}"/>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516A3177-6667-4997-BB22-A76F69131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1" name="TextBox 10">
            <a:extLst>
              <a:ext uri="{FF2B5EF4-FFF2-40B4-BE49-F238E27FC236}">
                <a16:creationId xmlns:a16="http://schemas.microsoft.com/office/drawing/2014/main" id="{78A2A81E-D4A4-4585-BAA0-5915B0FB1C85}"/>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4" name="Text Placeholder 2">
            <a:extLst>
              <a:ext uri="{FF2B5EF4-FFF2-40B4-BE49-F238E27FC236}">
                <a16:creationId xmlns:a16="http://schemas.microsoft.com/office/drawing/2014/main" id="{7DB4AFCC-EB77-4F6E-B9BB-A78FF14F64BA}"/>
              </a:ext>
            </a:extLst>
          </p:cNvPr>
          <p:cNvSpPr>
            <a:spLocks noGrp="1"/>
          </p:cNvSpPr>
          <p:nvPr>
            <p:ph idx="10"/>
          </p:nvPr>
        </p:nvSpPr>
        <p:spPr>
          <a:xfrm>
            <a:off x="196169" y="1275347"/>
            <a:ext cx="8031660" cy="5057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
            <a:extLst>
              <a:ext uri="{FF2B5EF4-FFF2-40B4-BE49-F238E27FC236}">
                <a16:creationId xmlns:a16="http://schemas.microsoft.com/office/drawing/2014/main" id="{7E19BE36-42E0-4134-B7F7-2F3CA9D65880}"/>
              </a:ext>
            </a:extLst>
          </p:cNvPr>
          <p:cNvSpPr>
            <a:spLocks noGrp="1"/>
          </p:cNvSpPr>
          <p:nvPr>
            <p:ph type="title"/>
          </p:nvPr>
        </p:nvSpPr>
        <p:spPr>
          <a:xfrm>
            <a:off x="196169" y="161925"/>
            <a:ext cx="8031661" cy="969043"/>
          </a:xfrm>
        </p:spPr>
        <p:txBody>
          <a:bodyPr/>
          <a:lstStyle/>
          <a:p>
            <a:r>
              <a:rPr lang="en-US"/>
              <a:t>Click to edit Master title style</a:t>
            </a:r>
          </a:p>
        </p:txBody>
      </p:sp>
    </p:spTree>
    <p:extLst>
      <p:ext uri="{BB962C8B-B14F-4D97-AF65-F5344CB8AC3E}">
        <p14:creationId xmlns:p14="http://schemas.microsoft.com/office/powerpoint/2010/main" val="3641471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iking (righ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extLst>
              <a:ext uri="{28A0092B-C50C-407E-A947-70E740481C1C}">
                <a14:useLocalDpi xmlns:a14="http://schemas.microsoft.com/office/drawing/2010/main" val="0"/>
              </a:ext>
            </a:extLst>
          </a:blip>
          <a:srcRect l="65205" t="-12736" r="2165" b="12736"/>
          <a:stretch/>
        </p:blipFill>
        <p:spPr>
          <a:xfrm>
            <a:off x="8424000" y="-2577"/>
            <a:ext cx="3768000" cy="6495573"/>
          </a:xfrm>
          <a:prstGeom prst="rect">
            <a:avLst/>
          </a:prstGeom>
        </p:spPr>
      </p:pic>
      <p:sp>
        <p:nvSpPr>
          <p:cNvPr id="7" name="AutoShape 7">
            <a:extLst>
              <a:ext uri="{FF2B5EF4-FFF2-40B4-BE49-F238E27FC236}">
                <a16:creationId xmlns:a16="http://schemas.microsoft.com/office/drawing/2014/main" id="{E531D42D-1292-430C-801A-36A586F89A2F}"/>
              </a:ext>
            </a:extLst>
          </p:cNvPr>
          <p:cNvSpPr/>
          <p:nvPr/>
        </p:nvSpPr>
        <p:spPr>
          <a:xfrm>
            <a:off x="0" y="6492875"/>
            <a:ext cx="12192000" cy="365125"/>
          </a:xfrm>
          <a:prstGeom prst="rect">
            <a:avLst/>
          </a:prstGeom>
          <a:solidFill>
            <a:schemeClr val="accent1"/>
          </a:solidFill>
        </p:spPr>
      </p:sp>
      <p:sp>
        <p:nvSpPr>
          <p:cNvPr id="9" name="Slide Number Placeholder 5">
            <a:extLst>
              <a:ext uri="{FF2B5EF4-FFF2-40B4-BE49-F238E27FC236}">
                <a16:creationId xmlns:a16="http://schemas.microsoft.com/office/drawing/2014/main" id="{76C20848-0C53-4AEE-8894-8BBBAC6CF803}"/>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516A3177-6667-4997-BB22-A76F69131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1" name="TextBox 10">
            <a:extLst>
              <a:ext uri="{FF2B5EF4-FFF2-40B4-BE49-F238E27FC236}">
                <a16:creationId xmlns:a16="http://schemas.microsoft.com/office/drawing/2014/main" id="{78A2A81E-D4A4-4585-BAA0-5915B0FB1C85}"/>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4" name="Text Placeholder 2">
            <a:extLst>
              <a:ext uri="{FF2B5EF4-FFF2-40B4-BE49-F238E27FC236}">
                <a16:creationId xmlns:a16="http://schemas.microsoft.com/office/drawing/2014/main" id="{A5C546C0-46CC-49D6-854E-51A003EFE7BE}"/>
              </a:ext>
            </a:extLst>
          </p:cNvPr>
          <p:cNvSpPr>
            <a:spLocks noGrp="1"/>
          </p:cNvSpPr>
          <p:nvPr>
            <p:ph idx="10"/>
          </p:nvPr>
        </p:nvSpPr>
        <p:spPr>
          <a:xfrm>
            <a:off x="196169" y="1275347"/>
            <a:ext cx="8031660" cy="5057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
            <a:extLst>
              <a:ext uri="{FF2B5EF4-FFF2-40B4-BE49-F238E27FC236}">
                <a16:creationId xmlns:a16="http://schemas.microsoft.com/office/drawing/2014/main" id="{386353ED-D85C-4388-AA25-AA20D9AA698E}"/>
              </a:ext>
            </a:extLst>
          </p:cNvPr>
          <p:cNvSpPr>
            <a:spLocks noGrp="1"/>
          </p:cNvSpPr>
          <p:nvPr>
            <p:ph type="title"/>
          </p:nvPr>
        </p:nvSpPr>
        <p:spPr>
          <a:xfrm>
            <a:off x="196169" y="161925"/>
            <a:ext cx="8031661" cy="969043"/>
          </a:xfrm>
        </p:spPr>
        <p:txBody>
          <a:bodyPr/>
          <a:lstStyle/>
          <a:p>
            <a:r>
              <a:rPr lang="en-US"/>
              <a:t>Click to edit Master title style</a:t>
            </a:r>
          </a:p>
        </p:txBody>
      </p:sp>
    </p:spTree>
    <p:extLst>
      <p:ext uri="{BB962C8B-B14F-4D97-AF65-F5344CB8AC3E}">
        <p14:creationId xmlns:p14="http://schemas.microsoft.com/office/powerpoint/2010/main" val="3649331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1_Title and Content 3">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extLst>
              <a:ext uri="{28A0092B-C50C-407E-A947-70E740481C1C}">
                <a14:useLocalDpi xmlns:a14="http://schemas.microsoft.com/office/drawing/2010/main" val="0"/>
              </a:ext>
            </a:extLst>
          </a:blip>
          <a:srcRect l="1988" t="32668" r="2030" b="23784"/>
          <a:stretch/>
        </p:blipFill>
        <p:spPr>
          <a:xfrm>
            <a:off x="0" y="3381374"/>
            <a:ext cx="12192000" cy="3111500"/>
          </a:xfrm>
          <a:prstGeom prst="rect">
            <a:avLst/>
          </a:prstGeom>
        </p:spPr>
      </p:pic>
      <p:sp>
        <p:nvSpPr>
          <p:cNvPr id="7" name="AutoShape 7">
            <a:extLst>
              <a:ext uri="{FF2B5EF4-FFF2-40B4-BE49-F238E27FC236}">
                <a16:creationId xmlns:a16="http://schemas.microsoft.com/office/drawing/2014/main" id="{560AF412-2CC7-4164-93AA-1A9D4390620D}"/>
              </a:ext>
            </a:extLst>
          </p:cNvPr>
          <p:cNvSpPr/>
          <p:nvPr/>
        </p:nvSpPr>
        <p:spPr>
          <a:xfrm>
            <a:off x="0" y="6492875"/>
            <a:ext cx="12192000" cy="365125"/>
          </a:xfrm>
          <a:prstGeom prst="rect">
            <a:avLst/>
          </a:prstGeom>
          <a:solidFill>
            <a:schemeClr val="accent1"/>
          </a:solidFill>
        </p:spPr>
      </p:sp>
      <p:sp>
        <p:nvSpPr>
          <p:cNvPr id="9" name="Slide Number Placeholder 5">
            <a:extLst>
              <a:ext uri="{FF2B5EF4-FFF2-40B4-BE49-F238E27FC236}">
                <a16:creationId xmlns:a16="http://schemas.microsoft.com/office/drawing/2014/main" id="{D775F139-986C-43C2-B45A-A7944DE912E3}"/>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B365FE31-3989-474C-BB12-57934E842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1" name="TextBox 10">
            <a:extLst>
              <a:ext uri="{FF2B5EF4-FFF2-40B4-BE49-F238E27FC236}">
                <a16:creationId xmlns:a16="http://schemas.microsoft.com/office/drawing/2014/main" id="{15184127-7646-4F0A-8056-9BA8A9DC9223}"/>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2" name="Title 1">
            <a:extLst>
              <a:ext uri="{FF2B5EF4-FFF2-40B4-BE49-F238E27FC236}">
                <a16:creationId xmlns:a16="http://schemas.microsoft.com/office/drawing/2014/main" id="{AFAC1D26-9F8F-41C4-BD71-5975856F73B9}"/>
              </a:ext>
            </a:extLst>
          </p:cNvPr>
          <p:cNvSpPr>
            <a:spLocks noGrp="1"/>
          </p:cNvSpPr>
          <p:nvPr>
            <p:ph type="title"/>
          </p:nvPr>
        </p:nvSpPr>
        <p:spPr>
          <a:xfrm>
            <a:off x="196170" y="161925"/>
            <a:ext cx="11799660" cy="969043"/>
          </a:xfrm>
        </p:spPr>
        <p:txBody>
          <a:bodyPr/>
          <a:lstStyle/>
          <a:p>
            <a:r>
              <a:rPr lang="en-US"/>
              <a:t>Click to edit Master title style</a:t>
            </a:r>
          </a:p>
        </p:txBody>
      </p:sp>
      <p:sp>
        <p:nvSpPr>
          <p:cNvPr id="13" name="Text Placeholder 2">
            <a:extLst>
              <a:ext uri="{FF2B5EF4-FFF2-40B4-BE49-F238E27FC236}">
                <a16:creationId xmlns:a16="http://schemas.microsoft.com/office/drawing/2014/main" id="{18DC5E65-81CF-4622-A1C1-CEABF9762E78}"/>
              </a:ext>
            </a:extLst>
          </p:cNvPr>
          <p:cNvSpPr>
            <a:spLocks noGrp="1"/>
          </p:cNvSpPr>
          <p:nvPr>
            <p:ph idx="1"/>
          </p:nvPr>
        </p:nvSpPr>
        <p:spPr>
          <a:xfrm>
            <a:off x="196170" y="1205808"/>
            <a:ext cx="11799660" cy="51267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174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2_Title and Content 3">
    <p:spTree>
      <p:nvGrpSpPr>
        <p:cNvPr id="1" name=""/>
        <p:cNvGrpSpPr/>
        <p:nvPr/>
      </p:nvGrpSpPr>
      <p:grpSpPr>
        <a:xfrm>
          <a:off x="0" y="0"/>
          <a:ext cx="0" cy="0"/>
          <a:chOff x="0" y="0"/>
          <a:chExt cx="0" cy="0"/>
        </a:xfrm>
      </p:grpSpPr>
      <p:pic>
        <p:nvPicPr>
          <p:cNvPr id="12" name="Picture 11" descr="A group of cows in a field&#10;&#10;Description automatically generated with low confidence">
            <a:extLst>
              <a:ext uri="{FF2B5EF4-FFF2-40B4-BE49-F238E27FC236}">
                <a16:creationId xmlns:a16="http://schemas.microsoft.com/office/drawing/2014/main" id="{5CE17CF8-87F0-43D6-B3E3-B5F695381145}"/>
              </a:ext>
            </a:extLst>
          </p:cNvPr>
          <p:cNvPicPr>
            <a:picLocks noChangeAspect="1"/>
          </p:cNvPicPr>
          <p:nvPr/>
        </p:nvPicPr>
        <p:blipFill rotWithShape="1">
          <a:blip r:embed="rId2">
            <a:extLst>
              <a:ext uri="{28A0092B-C50C-407E-A947-70E740481C1C}">
                <a14:useLocalDpi xmlns:a14="http://schemas.microsoft.com/office/drawing/2010/main" val="0"/>
              </a:ext>
            </a:extLst>
          </a:blip>
          <a:srcRect t="32361" b="18704"/>
          <a:stretch/>
        </p:blipFill>
        <p:spPr>
          <a:xfrm>
            <a:off x="0" y="3136900"/>
            <a:ext cx="12192000" cy="3355974"/>
          </a:xfrm>
          <a:prstGeom prst="rect">
            <a:avLst/>
          </a:prstGeom>
        </p:spPr>
      </p:pic>
      <p:sp>
        <p:nvSpPr>
          <p:cNvPr id="7" name="AutoShape 7">
            <a:extLst>
              <a:ext uri="{FF2B5EF4-FFF2-40B4-BE49-F238E27FC236}">
                <a16:creationId xmlns:a16="http://schemas.microsoft.com/office/drawing/2014/main" id="{560AF412-2CC7-4164-93AA-1A9D4390620D}"/>
              </a:ext>
            </a:extLst>
          </p:cNvPr>
          <p:cNvSpPr/>
          <p:nvPr/>
        </p:nvSpPr>
        <p:spPr>
          <a:xfrm>
            <a:off x="0" y="6492875"/>
            <a:ext cx="12192000" cy="365125"/>
          </a:xfrm>
          <a:prstGeom prst="rect">
            <a:avLst/>
          </a:prstGeom>
          <a:solidFill>
            <a:schemeClr val="accent1"/>
          </a:solidFill>
        </p:spPr>
      </p:sp>
      <p:sp>
        <p:nvSpPr>
          <p:cNvPr id="9" name="Slide Number Placeholder 5">
            <a:extLst>
              <a:ext uri="{FF2B5EF4-FFF2-40B4-BE49-F238E27FC236}">
                <a16:creationId xmlns:a16="http://schemas.microsoft.com/office/drawing/2014/main" id="{D775F139-986C-43C2-B45A-A7944DE912E3}"/>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B365FE31-3989-474C-BB12-57934E842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1" name="TextBox 10">
            <a:extLst>
              <a:ext uri="{FF2B5EF4-FFF2-40B4-BE49-F238E27FC236}">
                <a16:creationId xmlns:a16="http://schemas.microsoft.com/office/drawing/2014/main" id="{15184127-7646-4F0A-8056-9BA8A9DC9223}"/>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2" name="Rectangle 1">
            <a:extLst>
              <a:ext uri="{FF2B5EF4-FFF2-40B4-BE49-F238E27FC236}">
                <a16:creationId xmlns:a16="http://schemas.microsoft.com/office/drawing/2014/main" id="{7C06F1FB-E09E-4335-97AA-F2F3F47A2DA5}"/>
              </a:ext>
            </a:extLst>
          </p:cNvPr>
          <p:cNvSpPr/>
          <p:nvPr/>
        </p:nvSpPr>
        <p:spPr>
          <a:xfrm>
            <a:off x="4236719" y="3136898"/>
            <a:ext cx="5678805" cy="162561"/>
          </a:xfrm>
          <a:prstGeom prst="rect">
            <a:avLst/>
          </a:prstGeom>
          <a:solidFill>
            <a:srgbClr val="E3F4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46E19221-E527-4F99-AD11-F907105C1F30}"/>
              </a:ext>
            </a:extLst>
          </p:cNvPr>
          <p:cNvSpPr>
            <a:spLocks noGrp="1"/>
          </p:cNvSpPr>
          <p:nvPr>
            <p:ph type="title"/>
          </p:nvPr>
        </p:nvSpPr>
        <p:spPr>
          <a:xfrm>
            <a:off x="196170" y="161925"/>
            <a:ext cx="11799660" cy="969043"/>
          </a:xfrm>
        </p:spPr>
        <p:txBody>
          <a:bodyPr/>
          <a:lstStyle/>
          <a:p>
            <a:r>
              <a:rPr lang="en-US"/>
              <a:t>Click to edit Master title style</a:t>
            </a:r>
          </a:p>
        </p:txBody>
      </p:sp>
      <p:sp>
        <p:nvSpPr>
          <p:cNvPr id="14" name="Text Placeholder 2">
            <a:extLst>
              <a:ext uri="{FF2B5EF4-FFF2-40B4-BE49-F238E27FC236}">
                <a16:creationId xmlns:a16="http://schemas.microsoft.com/office/drawing/2014/main" id="{BA49DE3B-C7CD-4FDB-9B93-1493BB2A2BF8}"/>
              </a:ext>
            </a:extLst>
          </p:cNvPr>
          <p:cNvSpPr>
            <a:spLocks noGrp="1"/>
          </p:cNvSpPr>
          <p:nvPr>
            <p:ph idx="1"/>
          </p:nvPr>
        </p:nvSpPr>
        <p:spPr>
          <a:xfrm>
            <a:off x="196170" y="1205808"/>
            <a:ext cx="11799660" cy="51267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9478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D5B8ACB-4E94-4048-88B8-B2BD6C2A5B40}"/>
              </a:ext>
            </a:extLst>
          </p:cNvPr>
          <p:cNvPicPr>
            <a:picLocks noChangeAspect="1"/>
          </p:cNvPicPr>
          <p:nvPr/>
        </p:nvPicPr>
        <p:blipFill>
          <a:blip r:embed="rId2"/>
          <a:stretch>
            <a:fillRect/>
          </a:stretch>
        </p:blipFill>
        <p:spPr>
          <a:xfrm>
            <a:off x="0" y="828675"/>
            <a:ext cx="12192000" cy="6029325"/>
          </a:xfrm>
          <a:prstGeom prst="rect">
            <a:avLst/>
          </a:prstGeom>
        </p:spPr>
      </p:pic>
      <p:sp>
        <p:nvSpPr>
          <p:cNvPr id="2" name="Rectangle 1">
            <a:extLst>
              <a:ext uri="{FF2B5EF4-FFF2-40B4-BE49-F238E27FC236}">
                <a16:creationId xmlns:a16="http://schemas.microsoft.com/office/drawing/2014/main" id="{EAD96E5D-F7FE-47BA-9A68-33853A1928F7}"/>
              </a:ext>
            </a:extLst>
          </p:cNvPr>
          <p:cNvSpPr/>
          <p:nvPr/>
        </p:nvSpPr>
        <p:spPr>
          <a:xfrm>
            <a:off x="0" y="444465"/>
            <a:ext cx="893661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7">
            <a:extLst>
              <a:ext uri="{FF2B5EF4-FFF2-40B4-BE49-F238E27FC236}">
                <a16:creationId xmlns:a16="http://schemas.microsoft.com/office/drawing/2014/main" id="{F4BB1508-095F-41BD-B8B9-EE26A5E5065D}"/>
              </a:ext>
            </a:extLst>
          </p:cNvPr>
          <p:cNvSpPr/>
          <p:nvPr/>
        </p:nvSpPr>
        <p:spPr>
          <a:xfrm>
            <a:off x="0" y="6492875"/>
            <a:ext cx="12192000" cy="365125"/>
          </a:xfrm>
          <a:prstGeom prst="rect">
            <a:avLst/>
          </a:prstGeom>
          <a:solidFill>
            <a:schemeClr val="accent1"/>
          </a:solidFill>
        </p:spPr>
      </p:sp>
      <p:sp>
        <p:nvSpPr>
          <p:cNvPr id="19" name="Slide Number Placeholder 5">
            <a:extLst>
              <a:ext uri="{FF2B5EF4-FFF2-40B4-BE49-F238E27FC236}">
                <a16:creationId xmlns:a16="http://schemas.microsoft.com/office/drawing/2014/main" id="{B62ABB0A-77AA-4D80-BBCD-28D1607E90DC}"/>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20" name="Picture 19" descr="A picture containing text, clipart&#10;&#10;Description automatically generated">
            <a:extLst>
              <a:ext uri="{FF2B5EF4-FFF2-40B4-BE49-F238E27FC236}">
                <a16:creationId xmlns:a16="http://schemas.microsoft.com/office/drawing/2014/main" id="{D5B2E401-AD19-4387-B8A5-E4EF4C516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21" name="TextBox 20">
            <a:extLst>
              <a:ext uri="{FF2B5EF4-FFF2-40B4-BE49-F238E27FC236}">
                <a16:creationId xmlns:a16="http://schemas.microsoft.com/office/drawing/2014/main" id="{33A12629-696F-42C3-ABF9-EEF1F27CC1E3}"/>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0" name="Title 1">
            <a:extLst>
              <a:ext uri="{FF2B5EF4-FFF2-40B4-BE49-F238E27FC236}">
                <a16:creationId xmlns:a16="http://schemas.microsoft.com/office/drawing/2014/main" id="{800C7762-9932-42DB-84E3-A02DE9EDCCFA}"/>
              </a:ext>
            </a:extLst>
          </p:cNvPr>
          <p:cNvSpPr>
            <a:spLocks noGrp="1"/>
          </p:cNvSpPr>
          <p:nvPr>
            <p:ph type="ctrTitle"/>
          </p:nvPr>
        </p:nvSpPr>
        <p:spPr>
          <a:xfrm>
            <a:off x="1" y="536279"/>
            <a:ext cx="8936610" cy="1149181"/>
          </a:xfrm>
        </p:spPr>
        <p:txBody>
          <a:bodyPr anchor="ctr">
            <a:normAutofit/>
          </a:bodyPr>
          <a:lstStyle>
            <a:lvl1pPr algn="l">
              <a:defRPr sz="4800" b="1">
                <a:solidFill>
                  <a:schemeClr val="bg1"/>
                </a:solidFill>
                <a:latin typeface="Univers" panose="020B0503020202020204" pitchFamily="34" charset="0"/>
              </a:defRPr>
            </a:lvl1pPr>
          </a:lstStyle>
          <a:p>
            <a:r>
              <a:rPr lang="en-US"/>
              <a:t>Click to edit Master title style</a:t>
            </a:r>
          </a:p>
        </p:txBody>
      </p:sp>
    </p:spTree>
    <p:extLst>
      <p:ext uri="{BB962C8B-B14F-4D97-AF65-F5344CB8AC3E}">
        <p14:creationId xmlns:p14="http://schemas.microsoft.com/office/powerpoint/2010/main" val="28529104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Header_v2">
    <p:spTree>
      <p:nvGrpSpPr>
        <p:cNvPr id="1" name=""/>
        <p:cNvGrpSpPr/>
        <p:nvPr/>
      </p:nvGrpSpPr>
      <p:grpSpPr>
        <a:xfrm>
          <a:off x="0" y="0"/>
          <a:ext cx="0" cy="0"/>
          <a:chOff x="0" y="0"/>
          <a:chExt cx="0" cy="0"/>
        </a:xfrm>
      </p:grpSpPr>
      <p:pic>
        <p:nvPicPr>
          <p:cNvPr id="23" name="Picture 2">
            <a:extLst>
              <a:ext uri="{FF2B5EF4-FFF2-40B4-BE49-F238E27FC236}">
                <a16:creationId xmlns:a16="http://schemas.microsoft.com/office/drawing/2014/main" id="{EE999917-6417-4067-9128-B89265C1B170}"/>
              </a:ext>
            </a:extLst>
          </p:cNvPr>
          <p:cNvPicPr>
            <a:picLocks noChangeAspect="1"/>
          </p:cNvPicPr>
          <p:nvPr/>
        </p:nvPicPr>
        <p:blipFill rotWithShape="1">
          <a:blip r:embed="rId2">
            <a:extLst>
              <a:ext uri="{28A0092B-C50C-407E-A947-70E740481C1C}">
                <a14:useLocalDpi xmlns:a14="http://schemas.microsoft.com/office/drawing/2010/main" val="0"/>
              </a:ext>
            </a:extLst>
          </a:blip>
          <a:srcRect l="4030" t="-1064" r="68" b="15851"/>
          <a:stretch/>
        </p:blipFill>
        <p:spPr>
          <a:xfrm>
            <a:off x="0" y="444465"/>
            <a:ext cx="12192000" cy="6093693"/>
          </a:xfrm>
          <a:prstGeom prst="rect">
            <a:avLst/>
          </a:prstGeom>
        </p:spPr>
      </p:pic>
      <p:sp>
        <p:nvSpPr>
          <p:cNvPr id="2" name="Rectangle 1">
            <a:extLst>
              <a:ext uri="{FF2B5EF4-FFF2-40B4-BE49-F238E27FC236}">
                <a16:creationId xmlns:a16="http://schemas.microsoft.com/office/drawing/2014/main" id="{EAD96E5D-F7FE-47BA-9A68-33853A1928F7}"/>
              </a:ext>
            </a:extLst>
          </p:cNvPr>
          <p:cNvSpPr/>
          <p:nvPr/>
        </p:nvSpPr>
        <p:spPr>
          <a:xfrm>
            <a:off x="0" y="444465"/>
            <a:ext cx="8936610"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utoShape 7">
            <a:extLst>
              <a:ext uri="{FF2B5EF4-FFF2-40B4-BE49-F238E27FC236}">
                <a16:creationId xmlns:a16="http://schemas.microsoft.com/office/drawing/2014/main" id="{F4BB1508-095F-41BD-B8B9-EE26A5E5065D}"/>
              </a:ext>
            </a:extLst>
          </p:cNvPr>
          <p:cNvSpPr/>
          <p:nvPr/>
        </p:nvSpPr>
        <p:spPr>
          <a:xfrm>
            <a:off x="0" y="6492875"/>
            <a:ext cx="12192000" cy="365125"/>
          </a:xfrm>
          <a:prstGeom prst="rect">
            <a:avLst/>
          </a:prstGeom>
          <a:solidFill>
            <a:schemeClr val="accent1"/>
          </a:solidFill>
        </p:spPr>
      </p:sp>
      <p:sp>
        <p:nvSpPr>
          <p:cNvPr id="19" name="Slide Number Placeholder 5">
            <a:extLst>
              <a:ext uri="{FF2B5EF4-FFF2-40B4-BE49-F238E27FC236}">
                <a16:creationId xmlns:a16="http://schemas.microsoft.com/office/drawing/2014/main" id="{B62ABB0A-77AA-4D80-BBCD-28D1607E90DC}"/>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20" name="Picture 19" descr="A picture containing text, clipart&#10;&#10;Description automatically generated">
            <a:extLst>
              <a:ext uri="{FF2B5EF4-FFF2-40B4-BE49-F238E27FC236}">
                <a16:creationId xmlns:a16="http://schemas.microsoft.com/office/drawing/2014/main" id="{D5B2E401-AD19-4387-B8A5-E4EF4C516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21" name="TextBox 20">
            <a:extLst>
              <a:ext uri="{FF2B5EF4-FFF2-40B4-BE49-F238E27FC236}">
                <a16:creationId xmlns:a16="http://schemas.microsoft.com/office/drawing/2014/main" id="{33A12629-696F-42C3-ABF9-EEF1F27CC1E3}"/>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9" name="Title 1">
            <a:extLst>
              <a:ext uri="{FF2B5EF4-FFF2-40B4-BE49-F238E27FC236}">
                <a16:creationId xmlns:a16="http://schemas.microsoft.com/office/drawing/2014/main" id="{C9BFCA16-256A-4D67-BC46-BEF0887F3772}"/>
              </a:ext>
            </a:extLst>
          </p:cNvPr>
          <p:cNvSpPr>
            <a:spLocks noGrp="1"/>
          </p:cNvSpPr>
          <p:nvPr>
            <p:ph type="ctrTitle"/>
          </p:nvPr>
        </p:nvSpPr>
        <p:spPr>
          <a:xfrm>
            <a:off x="1" y="536279"/>
            <a:ext cx="8936610" cy="1149181"/>
          </a:xfrm>
        </p:spPr>
        <p:txBody>
          <a:bodyPr anchor="ctr">
            <a:normAutofit/>
          </a:bodyPr>
          <a:lstStyle>
            <a:lvl1pPr algn="l">
              <a:defRPr sz="4800" b="1">
                <a:solidFill>
                  <a:schemeClr val="bg1"/>
                </a:solidFill>
                <a:latin typeface="Univers" panose="020B0503020202020204" pitchFamily="34" charset="0"/>
              </a:defRPr>
            </a:lvl1pPr>
          </a:lstStyle>
          <a:p>
            <a:r>
              <a:rPr lang="en-US"/>
              <a:t>Click to edit Master title style</a:t>
            </a:r>
          </a:p>
        </p:txBody>
      </p:sp>
    </p:spTree>
    <p:extLst>
      <p:ext uri="{BB962C8B-B14F-4D97-AF65-F5344CB8AC3E}">
        <p14:creationId xmlns:p14="http://schemas.microsoft.com/office/powerpoint/2010/main" val="191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6F39E8C2-40AF-4656-9D9B-A303D6CADD07}"/>
              </a:ext>
            </a:extLst>
          </p:cNvPr>
          <p:cNvPicPr>
            <a:picLocks noChangeAspect="1"/>
          </p:cNvPicPr>
          <p:nvPr/>
        </p:nvPicPr>
        <p:blipFill rotWithShape="1">
          <a:blip r:embed="rId2">
            <a:extLst>
              <a:ext uri="{28A0092B-C50C-407E-A947-70E740481C1C}">
                <a14:useLocalDpi xmlns:a14="http://schemas.microsoft.com/office/drawing/2010/main" val="0"/>
              </a:ext>
            </a:extLst>
          </a:blip>
          <a:srcRect l="4030" t="-1064" r="68" b="18711"/>
          <a:stretch/>
        </p:blipFill>
        <p:spPr>
          <a:xfrm>
            <a:off x="0" y="968844"/>
            <a:ext cx="12192000" cy="5889156"/>
          </a:xfrm>
          <a:prstGeom prst="rect">
            <a:avLst/>
          </a:prstGeom>
        </p:spPr>
      </p:pic>
      <p:pic>
        <p:nvPicPr>
          <p:cNvPr id="10" name="Picture 9" descr="A group of cows in a field&#10;&#10;Description automatically generated with low confidence">
            <a:extLst>
              <a:ext uri="{FF2B5EF4-FFF2-40B4-BE49-F238E27FC236}">
                <a16:creationId xmlns:a16="http://schemas.microsoft.com/office/drawing/2014/main" id="{DF4E1971-FDA6-4908-936B-C1342B9EAEAE}"/>
              </a:ext>
            </a:extLst>
          </p:cNvPr>
          <p:cNvPicPr>
            <a:picLocks noChangeAspect="1"/>
          </p:cNvPicPr>
          <p:nvPr/>
        </p:nvPicPr>
        <p:blipFill rotWithShape="1">
          <a:blip r:embed="rId3">
            <a:extLst>
              <a:ext uri="{28A0092B-C50C-407E-A947-70E740481C1C}">
                <a14:useLocalDpi xmlns:a14="http://schemas.microsoft.com/office/drawing/2010/main" val="0"/>
              </a:ext>
            </a:extLst>
          </a:blip>
          <a:srcRect l="86563" b="71133"/>
          <a:stretch/>
        </p:blipFill>
        <p:spPr>
          <a:xfrm>
            <a:off x="8929687" y="830133"/>
            <a:ext cx="1638300" cy="1979742"/>
          </a:xfrm>
          <a:prstGeom prst="rect">
            <a:avLst/>
          </a:prstGeom>
        </p:spPr>
      </p:pic>
      <p:sp>
        <p:nvSpPr>
          <p:cNvPr id="9" name="AutoShape 3">
            <a:extLst>
              <a:ext uri="{FF2B5EF4-FFF2-40B4-BE49-F238E27FC236}">
                <a16:creationId xmlns:a16="http://schemas.microsoft.com/office/drawing/2014/main" id="{83C9CCC3-4183-45C8-BEFC-3A19914C17FA}"/>
              </a:ext>
            </a:extLst>
          </p:cNvPr>
          <p:cNvSpPr/>
          <p:nvPr/>
        </p:nvSpPr>
        <p:spPr>
          <a:xfrm>
            <a:off x="2390773" y="303757"/>
            <a:ext cx="7400927" cy="2918182"/>
          </a:xfrm>
          <a:prstGeom prst="rect">
            <a:avLst/>
          </a:prstGeom>
          <a:solidFill>
            <a:srgbClr val="BD1F31"/>
          </a:solidFill>
        </p:spPr>
        <p:txBody>
          <a:bodyPr/>
          <a:lstStyle/>
          <a:p>
            <a:endParaRPr lang="en-US"/>
          </a:p>
        </p:txBody>
      </p:sp>
      <p:sp>
        <p:nvSpPr>
          <p:cNvPr id="2" name="Title 1">
            <a:extLst>
              <a:ext uri="{FF2B5EF4-FFF2-40B4-BE49-F238E27FC236}">
                <a16:creationId xmlns:a16="http://schemas.microsoft.com/office/drawing/2014/main" id="{3B73D2D9-959F-454C-864B-BFD07B50B4E7}"/>
              </a:ext>
            </a:extLst>
          </p:cNvPr>
          <p:cNvSpPr>
            <a:spLocks noGrp="1"/>
          </p:cNvSpPr>
          <p:nvPr>
            <p:ph type="ctrTitle"/>
          </p:nvPr>
        </p:nvSpPr>
        <p:spPr>
          <a:xfrm>
            <a:off x="2476500" y="379519"/>
            <a:ext cx="7229475" cy="1751807"/>
          </a:xfrm>
        </p:spPr>
        <p:txBody>
          <a:bodyPr anchor="b">
            <a:normAutofit/>
          </a:bodyPr>
          <a:lstStyle>
            <a:lvl1pPr algn="ctr">
              <a:defRPr sz="6000" b="1">
                <a:solidFill>
                  <a:schemeClr val="bg1"/>
                </a:solidFill>
                <a:latin typeface="Univers" panose="020B0503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A9F0CAE4-9D51-4E17-A41F-BF910A90A5AE}"/>
              </a:ext>
            </a:extLst>
          </p:cNvPr>
          <p:cNvSpPr>
            <a:spLocks noGrp="1"/>
          </p:cNvSpPr>
          <p:nvPr>
            <p:ph type="subTitle" idx="1"/>
          </p:nvPr>
        </p:nvSpPr>
        <p:spPr>
          <a:xfrm>
            <a:off x="2476500" y="2309126"/>
            <a:ext cx="7229476" cy="806147"/>
          </a:xfrm>
        </p:spPr>
        <p:txBody>
          <a:bodyPr anchor="ctr"/>
          <a:lstStyle>
            <a:lvl1pPr marL="0" indent="0" algn="ctr">
              <a:buNone/>
              <a:defRPr sz="2400">
                <a:solidFill>
                  <a:schemeClr val="bg1"/>
                </a:solidFill>
                <a:latin typeface="Univers" panose="020B05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TextBox 12">
            <a:extLst>
              <a:ext uri="{FF2B5EF4-FFF2-40B4-BE49-F238E27FC236}">
                <a16:creationId xmlns:a16="http://schemas.microsoft.com/office/drawing/2014/main" id="{6F45E9F2-C3F2-41F3-896E-7366651BB28F}"/>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tx1"/>
                </a:solidFill>
                <a:latin typeface="Univers" panose="020B0503020202020204" pitchFamily="34" charset="0"/>
              </a:rPr>
              <a:t>CONFIDENTIAL © 2022 DARIGOLD, INC. </a:t>
            </a:r>
          </a:p>
        </p:txBody>
      </p:sp>
      <p:pic>
        <p:nvPicPr>
          <p:cNvPr id="14" name="Picture 13" descr="A picture containing text, clipart&#10;&#10;Description automatically generated">
            <a:extLst>
              <a:ext uri="{FF2B5EF4-FFF2-40B4-BE49-F238E27FC236}">
                <a16:creationId xmlns:a16="http://schemas.microsoft.com/office/drawing/2014/main" id="{306DE06F-FC77-43AA-A6F5-72ACD80FDA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7986" y="6337215"/>
            <a:ext cx="1624013" cy="493700"/>
          </a:xfrm>
          <a:prstGeom prst="rect">
            <a:avLst/>
          </a:prstGeom>
        </p:spPr>
      </p:pic>
    </p:spTree>
    <p:extLst>
      <p:ext uri="{BB962C8B-B14F-4D97-AF65-F5344CB8AC3E}">
        <p14:creationId xmlns:p14="http://schemas.microsoft.com/office/powerpoint/2010/main" val="38530330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Content 6">
    <p:bg>
      <p:bgPr>
        <a:solidFill>
          <a:schemeClr val="bg1"/>
        </a:soli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1E774A1F-5AF8-4DFF-AD60-3A0396702F9A}"/>
              </a:ext>
            </a:extLst>
          </p:cNvPr>
          <p:cNvPicPr>
            <a:picLocks noChangeAspect="1"/>
          </p:cNvPicPr>
          <p:nvPr/>
        </p:nvPicPr>
        <p:blipFill rotWithShape="1">
          <a:blip r:embed="rId2">
            <a:extLst>
              <a:ext uri="{28A0092B-C50C-407E-A947-70E740481C1C}">
                <a14:useLocalDpi xmlns:a14="http://schemas.microsoft.com/office/drawing/2010/main" val="0"/>
              </a:ext>
            </a:extLst>
          </a:blip>
          <a:srcRect l="35900" t="1" r="31475" b="16128"/>
          <a:stretch/>
        </p:blipFill>
        <p:spPr>
          <a:xfrm>
            <a:off x="8424672" y="1066718"/>
            <a:ext cx="3767328" cy="5447966"/>
          </a:xfrm>
          <a:prstGeom prst="rect">
            <a:avLst/>
          </a:prstGeom>
        </p:spPr>
      </p:pic>
      <p:sp>
        <p:nvSpPr>
          <p:cNvPr id="11" name="AutoShape 4">
            <a:extLst>
              <a:ext uri="{FF2B5EF4-FFF2-40B4-BE49-F238E27FC236}">
                <a16:creationId xmlns:a16="http://schemas.microsoft.com/office/drawing/2014/main" id="{E7C909A7-4E84-4250-B446-6C03098E8FB7}"/>
              </a:ext>
            </a:extLst>
          </p:cNvPr>
          <p:cNvSpPr/>
          <p:nvPr/>
        </p:nvSpPr>
        <p:spPr>
          <a:xfrm>
            <a:off x="8424672" y="360953"/>
            <a:ext cx="3767328" cy="2355273"/>
          </a:xfrm>
          <a:prstGeom prst="rect">
            <a:avLst/>
          </a:prstGeom>
          <a:solidFill>
            <a:schemeClr val="accent3"/>
          </a:solidFill>
        </p:spPr>
      </p:sp>
      <p:sp>
        <p:nvSpPr>
          <p:cNvPr id="25" name="Title 1">
            <a:extLst>
              <a:ext uri="{FF2B5EF4-FFF2-40B4-BE49-F238E27FC236}">
                <a16:creationId xmlns:a16="http://schemas.microsoft.com/office/drawing/2014/main" id="{95A307A1-2254-4264-9477-6E29C60A6216}"/>
              </a:ext>
            </a:extLst>
          </p:cNvPr>
          <p:cNvSpPr>
            <a:spLocks noGrp="1"/>
          </p:cNvSpPr>
          <p:nvPr>
            <p:ph type="title"/>
          </p:nvPr>
        </p:nvSpPr>
        <p:spPr>
          <a:xfrm>
            <a:off x="8582560" y="1000435"/>
            <a:ext cx="3451553" cy="1240312"/>
          </a:xfrm>
        </p:spPr>
        <p:txBody>
          <a:bodyPr>
            <a:noAutofit/>
          </a:bodyPr>
          <a:lstStyle>
            <a:lvl1pPr>
              <a:defRPr sz="3400">
                <a:solidFill>
                  <a:schemeClr val="bg1"/>
                </a:solidFill>
                <a:latin typeface="Univers" panose="020B0503020202020204" pitchFamily="34" charset="0"/>
              </a:defRPr>
            </a:lvl1pPr>
          </a:lstStyle>
          <a:p>
            <a:r>
              <a:rPr lang="en-US"/>
              <a:t>Click to edit Master title style</a:t>
            </a:r>
          </a:p>
        </p:txBody>
      </p:sp>
      <p:sp>
        <p:nvSpPr>
          <p:cNvPr id="9" name="AutoShape 7">
            <a:extLst>
              <a:ext uri="{FF2B5EF4-FFF2-40B4-BE49-F238E27FC236}">
                <a16:creationId xmlns:a16="http://schemas.microsoft.com/office/drawing/2014/main" id="{EC9F81C4-DDC5-4F20-86E9-15C8715E8AC0}"/>
              </a:ext>
            </a:extLst>
          </p:cNvPr>
          <p:cNvSpPr/>
          <p:nvPr/>
        </p:nvSpPr>
        <p:spPr>
          <a:xfrm>
            <a:off x="0" y="6492875"/>
            <a:ext cx="12192000" cy="365125"/>
          </a:xfrm>
          <a:prstGeom prst="rect">
            <a:avLst/>
          </a:prstGeom>
          <a:solidFill>
            <a:schemeClr val="accent1"/>
          </a:solidFill>
        </p:spPr>
      </p:sp>
      <p:sp>
        <p:nvSpPr>
          <p:cNvPr id="12" name="Slide Number Placeholder 5">
            <a:extLst>
              <a:ext uri="{FF2B5EF4-FFF2-40B4-BE49-F238E27FC236}">
                <a16:creationId xmlns:a16="http://schemas.microsoft.com/office/drawing/2014/main" id="{D4B44700-C619-416A-B483-8992D9F30EE0}"/>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3" name="Picture 12" descr="A picture containing text, clipart&#10;&#10;Description automatically generated">
            <a:extLst>
              <a:ext uri="{FF2B5EF4-FFF2-40B4-BE49-F238E27FC236}">
                <a16:creationId xmlns:a16="http://schemas.microsoft.com/office/drawing/2014/main" id="{AEE9E5C3-F076-4A2F-AB48-FD160CA3A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4" name="TextBox 13">
            <a:extLst>
              <a:ext uri="{FF2B5EF4-FFF2-40B4-BE49-F238E27FC236}">
                <a16:creationId xmlns:a16="http://schemas.microsoft.com/office/drawing/2014/main" id="{101AA80A-F2DD-40FD-977D-BAB9843F2DA0}"/>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6" name="Text Placeholder 2">
            <a:extLst>
              <a:ext uri="{FF2B5EF4-FFF2-40B4-BE49-F238E27FC236}">
                <a16:creationId xmlns:a16="http://schemas.microsoft.com/office/drawing/2014/main" id="{1FAD03CB-37FE-4199-B11E-D3138140714E}"/>
              </a:ext>
            </a:extLst>
          </p:cNvPr>
          <p:cNvSpPr>
            <a:spLocks noGrp="1"/>
          </p:cNvSpPr>
          <p:nvPr>
            <p:ph idx="1"/>
          </p:nvPr>
        </p:nvSpPr>
        <p:spPr>
          <a:xfrm>
            <a:off x="196169" y="360953"/>
            <a:ext cx="8031660" cy="59715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2873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itle and Content 6">
    <p:bg>
      <p:bgPr>
        <a:solidFill>
          <a:schemeClr val="bg1"/>
        </a:solidFill>
        <a:effectLst/>
      </p:bgPr>
    </p:bg>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1E774A1F-5AF8-4DFF-AD60-3A0396702F9A}"/>
              </a:ext>
            </a:extLst>
          </p:cNvPr>
          <p:cNvPicPr>
            <a:picLocks noChangeAspect="1"/>
          </p:cNvPicPr>
          <p:nvPr/>
        </p:nvPicPr>
        <p:blipFill rotWithShape="1">
          <a:blip r:embed="rId2">
            <a:extLst>
              <a:ext uri="{28A0092B-C50C-407E-A947-70E740481C1C}">
                <a14:useLocalDpi xmlns:a14="http://schemas.microsoft.com/office/drawing/2010/main" val="0"/>
              </a:ext>
            </a:extLst>
          </a:blip>
          <a:srcRect l="65330" t="1" r="2044" b="16128"/>
          <a:stretch/>
        </p:blipFill>
        <p:spPr>
          <a:xfrm>
            <a:off x="8424672" y="1066718"/>
            <a:ext cx="3767328" cy="5447966"/>
          </a:xfrm>
          <a:prstGeom prst="rect">
            <a:avLst/>
          </a:prstGeom>
        </p:spPr>
      </p:pic>
      <p:sp>
        <p:nvSpPr>
          <p:cNvPr id="11" name="AutoShape 4">
            <a:extLst>
              <a:ext uri="{FF2B5EF4-FFF2-40B4-BE49-F238E27FC236}">
                <a16:creationId xmlns:a16="http://schemas.microsoft.com/office/drawing/2014/main" id="{E7C909A7-4E84-4250-B446-6C03098E8FB7}"/>
              </a:ext>
            </a:extLst>
          </p:cNvPr>
          <p:cNvSpPr/>
          <p:nvPr/>
        </p:nvSpPr>
        <p:spPr>
          <a:xfrm>
            <a:off x="8424672" y="360953"/>
            <a:ext cx="3767328" cy="2355273"/>
          </a:xfrm>
          <a:prstGeom prst="rect">
            <a:avLst/>
          </a:prstGeom>
          <a:solidFill>
            <a:schemeClr val="accent3"/>
          </a:solidFill>
        </p:spPr>
      </p:sp>
      <p:sp>
        <p:nvSpPr>
          <p:cNvPr id="25" name="Title 1">
            <a:extLst>
              <a:ext uri="{FF2B5EF4-FFF2-40B4-BE49-F238E27FC236}">
                <a16:creationId xmlns:a16="http://schemas.microsoft.com/office/drawing/2014/main" id="{95A307A1-2254-4264-9477-6E29C60A6216}"/>
              </a:ext>
            </a:extLst>
          </p:cNvPr>
          <p:cNvSpPr>
            <a:spLocks noGrp="1"/>
          </p:cNvSpPr>
          <p:nvPr>
            <p:ph type="title"/>
          </p:nvPr>
        </p:nvSpPr>
        <p:spPr>
          <a:xfrm>
            <a:off x="8582560" y="1000435"/>
            <a:ext cx="3451553" cy="1240312"/>
          </a:xfrm>
        </p:spPr>
        <p:txBody>
          <a:bodyPr>
            <a:noAutofit/>
          </a:bodyPr>
          <a:lstStyle>
            <a:lvl1pPr>
              <a:defRPr sz="3400">
                <a:solidFill>
                  <a:schemeClr val="bg1"/>
                </a:solidFill>
                <a:latin typeface="Univers" panose="020B0503020202020204" pitchFamily="34" charset="0"/>
              </a:defRPr>
            </a:lvl1pPr>
          </a:lstStyle>
          <a:p>
            <a:r>
              <a:rPr lang="en-US"/>
              <a:t>Click to edit Master title style</a:t>
            </a:r>
          </a:p>
        </p:txBody>
      </p:sp>
      <p:sp>
        <p:nvSpPr>
          <p:cNvPr id="9" name="AutoShape 7">
            <a:extLst>
              <a:ext uri="{FF2B5EF4-FFF2-40B4-BE49-F238E27FC236}">
                <a16:creationId xmlns:a16="http://schemas.microsoft.com/office/drawing/2014/main" id="{EC9F81C4-DDC5-4F20-86E9-15C8715E8AC0}"/>
              </a:ext>
            </a:extLst>
          </p:cNvPr>
          <p:cNvSpPr/>
          <p:nvPr/>
        </p:nvSpPr>
        <p:spPr>
          <a:xfrm>
            <a:off x="0" y="6492875"/>
            <a:ext cx="12192000" cy="365125"/>
          </a:xfrm>
          <a:prstGeom prst="rect">
            <a:avLst/>
          </a:prstGeom>
          <a:solidFill>
            <a:schemeClr val="accent1"/>
          </a:solidFill>
        </p:spPr>
      </p:sp>
      <p:sp>
        <p:nvSpPr>
          <p:cNvPr id="12" name="Slide Number Placeholder 5">
            <a:extLst>
              <a:ext uri="{FF2B5EF4-FFF2-40B4-BE49-F238E27FC236}">
                <a16:creationId xmlns:a16="http://schemas.microsoft.com/office/drawing/2014/main" id="{D4B44700-C619-416A-B483-8992D9F30EE0}"/>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3" name="Picture 12" descr="A picture containing text, clipart&#10;&#10;Description automatically generated">
            <a:extLst>
              <a:ext uri="{FF2B5EF4-FFF2-40B4-BE49-F238E27FC236}">
                <a16:creationId xmlns:a16="http://schemas.microsoft.com/office/drawing/2014/main" id="{AEE9E5C3-F076-4A2F-AB48-FD160CA3A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4" name="TextBox 13">
            <a:extLst>
              <a:ext uri="{FF2B5EF4-FFF2-40B4-BE49-F238E27FC236}">
                <a16:creationId xmlns:a16="http://schemas.microsoft.com/office/drawing/2014/main" id="{101AA80A-F2DD-40FD-977D-BAB9843F2DA0}"/>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7" name="Text Placeholder 2">
            <a:extLst>
              <a:ext uri="{FF2B5EF4-FFF2-40B4-BE49-F238E27FC236}">
                <a16:creationId xmlns:a16="http://schemas.microsoft.com/office/drawing/2014/main" id="{DEF4F130-F873-41C3-8E8A-4FED17FD8715}"/>
              </a:ext>
            </a:extLst>
          </p:cNvPr>
          <p:cNvSpPr>
            <a:spLocks noGrp="1"/>
          </p:cNvSpPr>
          <p:nvPr>
            <p:ph idx="1"/>
          </p:nvPr>
        </p:nvSpPr>
        <p:spPr>
          <a:xfrm>
            <a:off x="196169" y="360953"/>
            <a:ext cx="8031660" cy="59715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31335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mp; Content + Dark Bar">
    <p:spTree>
      <p:nvGrpSpPr>
        <p:cNvPr id="1" name=""/>
        <p:cNvGrpSpPr/>
        <p:nvPr/>
      </p:nvGrpSpPr>
      <p:grpSpPr>
        <a:xfrm>
          <a:off x="0" y="0"/>
          <a:ext cx="0" cy="0"/>
          <a:chOff x="0" y="0"/>
          <a:chExt cx="0" cy="0"/>
        </a:xfrm>
      </p:grpSpPr>
      <p:sp>
        <p:nvSpPr>
          <p:cNvPr id="13" name="AutoShape 2">
            <a:extLst>
              <a:ext uri="{FF2B5EF4-FFF2-40B4-BE49-F238E27FC236}">
                <a16:creationId xmlns:a16="http://schemas.microsoft.com/office/drawing/2014/main" id="{5CFFC390-AC11-46FF-8DE7-8198CEA93536}"/>
              </a:ext>
            </a:extLst>
          </p:cNvPr>
          <p:cNvSpPr/>
          <p:nvPr/>
        </p:nvSpPr>
        <p:spPr>
          <a:xfrm>
            <a:off x="8388096" y="-1"/>
            <a:ext cx="3803904" cy="6491248"/>
          </a:xfrm>
          <a:prstGeom prst="rect">
            <a:avLst/>
          </a:prstGeom>
          <a:solidFill>
            <a:schemeClr val="accent3"/>
          </a:solidFill>
        </p:spPr>
      </p:sp>
      <p:sp>
        <p:nvSpPr>
          <p:cNvPr id="15" name="Content Placeholder 14">
            <a:extLst>
              <a:ext uri="{FF2B5EF4-FFF2-40B4-BE49-F238E27FC236}">
                <a16:creationId xmlns:a16="http://schemas.microsoft.com/office/drawing/2014/main" id="{DA5EC16C-19BB-49C6-8C8D-5CBFAFF563E1}"/>
              </a:ext>
            </a:extLst>
          </p:cNvPr>
          <p:cNvSpPr>
            <a:spLocks noGrp="1"/>
          </p:cNvSpPr>
          <p:nvPr>
            <p:ph sz="quarter" idx="13"/>
          </p:nvPr>
        </p:nvSpPr>
        <p:spPr>
          <a:xfrm>
            <a:off x="8556498" y="393700"/>
            <a:ext cx="3467100" cy="5829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AutoShape 7">
            <a:extLst>
              <a:ext uri="{FF2B5EF4-FFF2-40B4-BE49-F238E27FC236}">
                <a16:creationId xmlns:a16="http://schemas.microsoft.com/office/drawing/2014/main" id="{AA414B64-5F5A-4C43-8AC6-CFDA41A04FD1}"/>
              </a:ext>
            </a:extLst>
          </p:cNvPr>
          <p:cNvSpPr/>
          <p:nvPr/>
        </p:nvSpPr>
        <p:spPr>
          <a:xfrm>
            <a:off x="0" y="6492875"/>
            <a:ext cx="12192000" cy="365125"/>
          </a:xfrm>
          <a:prstGeom prst="rect">
            <a:avLst/>
          </a:prstGeom>
          <a:solidFill>
            <a:schemeClr val="accent1"/>
          </a:solidFill>
        </p:spPr>
      </p:sp>
      <p:sp>
        <p:nvSpPr>
          <p:cNvPr id="12" name="Slide Number Placeholder 5">
            <a:extLst>
              <a:ext uri="{FF2B5EF4-FFF2-40B4-BE49-F238E27FC236}">
                <a16:creationId xmlns:a16="http://schemas.microsoft.com/office/drawing/2014/main" id="{FBAC491A-88FC-4CDB-98FF-76956B544B60}"/>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4" name="Picture 13" descr="A picture containing text, clipart&#10;&#10;Description automatically generated">
            <a:extLst>
              <a:ext uri="{FF2B5EF4-FFF2-40B4-BE49-F238E27FC236}">
                <a16:creationId xmlns:a16="http://schemas.microsoft.com/office/drawing/2014/main" id="{766D6F81-C15F-4F48-8459-EE8527793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7" name="TextBox 16">
            <a:extLst>
              <a:ext uri="{FF2B5EF4-FFF2-40B4-BE49-F238E27FC236}">
                <a16:creationId xmlns:a16="http://schemas.microsoft.com/office/drawing/2014/main" id="{69DD2F8E-B8F3-4AC0-A095-B21681C2E46A}"/>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8" name="Text Placeholder 2">
            <a:extLst>
              <a:ext uri="{FF2B5EF4-FFF2-40B4-BE49-F238E27FC236}">
                <a16:creationId xmlns:a16="http://schemas.microsoft.com/office/drawing/2014/main" id="{24896365-AD5B-499C-89B6-76C2A66A29A0}"/>
              </a:ext>
            </a:extLst>
          </p:cNvPr>
          <p:cNvSpPr>
            <a:spLocks noGrp="1"/>
          </p:cNvSpPr>
          <p:nvPr>
            <p:ph idx="1"/>
          </p:nvPr>
        </p:nvSpPr>
        <p:spPr>
          <a:xfrm>
            <a:off x="196169" y="360953"/>
            <a:ext cx="8031660" cy="59715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93622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29D714-2159-47FE-8988-01AD494FA11D}"/>
              </a:ext>
            </a:extLst>
          </p:cNvPr>
          <p:cNvSpPr>
            <a:spLocks noGrp="1"/>
          </p:cNvSpPr>
          <p:nvPr>
            <p:ph type="dt" sz="half" idx="10"/>
          </p:nvPr>
        </p:nvSpPr>
        <p:spPr/>
        <p:txBody>
          <a:bodyPr/>
          <a:lstStyle/>
          <a:p>
            <a:fld id="{2D2252AA-10C9-41F9-83BB-339ACB50E145}" type="datetimeFigureOut">
              <a:rPr lang="en-US" smtClean="0"/>
              <a:t>5/1/2025</a:t>
            </a:fld>
            <a:endParaRPr lang="en-US"/>
          </a:p>
        </p:txBody>
      </p:sp>
      <p:sp>
        <p:nvSpPr>
          <p:cNvPr id="3" name="Footer Placeholder 2">
            <a:extLst>
              <a:ext uri="{FF2B5EF4-FFF2-40B4-BE49-F238E27FC236}">
                <a16:creationId xmlns:a16="http://schemas.microsoft.com/office/drawing/2014/main" id="{B6C35035-FE46-4B28-BF45-02C085D92A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357470-5978-44A0-925E-299A2E3ADE4A}"/>
              </a:ext>
            </a:extLst>
          </p:cNvPr>
          <p:cNvSpPr>
            <a:spLocks noGrp="1"/>
          </p:cNvSpPr>
          <p:nvPr>
            <p:ph type="sldNum" sz="quarter" idx="12"/>
          </p:nvPr>
        </p:nvSpPr>
        <p:spPr/>
        <p:txBody>
          <a:bodyPr/>
          <a:lstStyle/>
          <a:p>
            <a:fld id="{AA6CF49B-28F4-4D34-82BD-11185F6DB35B}" type="slidenum">
              <a:rPr lang="en-US" smtClean="0"/>
              <a:t>‹#›</a:t>
            </a:fld>
            <a:endParaRPr lang="en-US"/>
          </a:p>
        </p:txBody>
      </p:sp>
    </p:spTree>
    <p:extLst>
      <p:ext uri="{BB962C8B-B14F-4D97-AF65-F5344CB8AC3E}">
        <p14:creationId xmlns:p14="http://schemas.microsoft.com/office/powerpoint/2010/main" val="34996562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1532441"/>
            <a:ext cx="10972800" cy="2455863"/>
          </a:xfrm>
        </p:spPr>
        <p:txBody>
          <a:bodyPr/>
          <a:lstStyle>
            <a:lvl1pPr>
              <a:defRPr sz="2600"/>
            </a:lvl1pPr>
            <a:lvl2pPr>
              <a:defRPr sz="2400"/>
            </a:lvl2pPr>
            <a:lvl3pPr>
              <a:defRPr sz="2200"/>
            </a:lvl3pPr>
            <a:lvl5pPr>
              <a:defRPr sz="1800"/>
            </a:lvl5pPr>
          </a:lstStyle>
          <a:p>
            <a:pPr lvl="0"/>
            <a:r>
              <a:rPr lang="en-US" dirty="0"/>
              <a:t>Click to edit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title" hasCustomPrompt="1"/>
          </p:nvPr>
        </p:nvSpPr>
        <p:spPr>
          <a:xfrm>
            <a:off x="609600" y="124932"/>
            <a:ext cx="10972800" cy="1143000"/>
          </a:xfrm>
        </p:spPr>
        <p:txBody>
          <a:bodyPr/>
          <a:lstStyle/>
          <a:p>
            <a:r>
              <a:rPr lang="en-US" dirty="0"/>
              <a:t>CLICK TO EDIT TITLE STYLE</a:t>
            </a:r>
          </a:p>
        </p:txBody>
      </p:sp>
      <p:sp>
        <p:nvSpPr>
          <p:cNvPr id="4" name="Slide Number Placeholder 5"/>
          <p:cNvSpPr txBox="1">
            <a:spLocks/>
          </p:cNvSpPr>
          <p:nvPr userDrawn="1"/>
        </p:nvSpPr>
        <p:spPr>
          <a:xfrm>
            <a:off x="550372" y="6356351"/>
            <a:ext cx="575733" cy="365125"/>
          </a:xfrm>
          <a:prstGeom prst="rect">
            <a:avLst/>
          </a:prstGeom>
        </p:spPr>
        <p:txBody>
          <a:bodyPr vert="horz" lIns="91440" tIns="45720" rIns="91440" bIns="45720" rtlCol="0" anchor="ctr"/>
          <a:lstStyle>
            <a:defPPr>
              <a:defRPr lang="en-US"/>
            </a:defPPr>
            <a:lvl1pPr marL="0" algn="r" defTabSz="457200" rtl="0" eaLnBrk="1" latinLnBrk="0" hangingPunct="1">
              <a:defRPr sz="1200" b="0" i="0" kern="1200">
                <a:solidFill>
                  <a:schemeClr val="tx1">
                    <a:tint val="75000"/>
                  </a:schemeClr>
                </a:solidFill>
                <a:latin typeface="Arial Black"/>
                <a:ea typeface="+mn-ea"/>
                <a:cs typeface="Arial Black"/>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pPr>
            <a:fld id="{E1933239-C3E5-7C40-97D5-218BE3AFF292}" type="slidenum">
              <a:rPr lang="en-US" sz="1200" smtClean="0">
                <a:solidFill>
                  <a:prstClr val="black">
                    <a:tint val="75000"/>
                  </a:prstClr>
                </a:solidFill>
              </a:rPr>
              <a:pPr fontAlgn="auto">
                <a:spcBef>
                  <a:spcPts val="0"/>
                </a:spcBef>
                <a:spcAft>
                  <a:spcPts val="0"/>
                </a:spcAft>
              </a:pPr>
              <a:t>‹#›</a:t>
            </a:fld>
            <a:endParaRPr lang="en-US" sz="1200" dirty="0">
              <a:solidFill>
                <a:prstClr val="black">
                  <a:tint val="75000"/>
                </a:prstClr>
              </a:solidFill>
            </a:endParaRPr>
          </a:p>
        </p:txBody>
      </p:sp>
    </p:spTree>
    <p:extLst>
      <p:ext uri="{BB962C8B-B14F-4D97-AF65-F5344CB8AC3E}">
        <p14:creationId xmlns:p14="http://schemas.microsoft.com/office/powerpoint/2010/main" val="3737653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2795-7EAD-40EC-A53D-F7BEDD11845D}"/>
              </a:ext>
            </a:extLst>
          </p:cNvPr>
          <p:cNvSpPr>
            <a:spLocks noGrp="1"/>
          </p:cNvSpPr>
          <p:nvPr>
            <p:ph type="title"/>
          </p:nvPr>
        </p:nvSpPr>
        <p:spPr/>
        <p:txBody>
          <a:bodyPr/>
          <a:lstStyle/>
          <a:p>
            <a:r>
              <a:rPr lang="en-US"/>
              <a:t>Click to edit Master title style</a:t>
            </a:r>
          </a:p>
        </p:txBody>
      </p:sp>
      <p:sp>
        <p:nvSpPr>
          <p:cNvPr id="3" name="AutoShape 7">
            <a:extLst>
              <a:ext uri="{FF2B5EF4-FFF2-40B4-BE49-F238E27FC236}">
                <a16:creationId xmlns:a16="http://schemas.microsoft.com/office/drawing/2014/main" id="{0848BC87-CEAE-47E5-8522-CCFA6EF7E80C}"/>
              </a:ext>
            </a:extLst>
          </p:cNvPr>
          <p:cNvSpPr/>
          <p:nvPr/>
        </p:nvSpPr>
        <p:spPr>
          <a:xfrm>
            <a:off x="0" y="6492875"/>
            <a:ext cx="12192000" cy="365125"/>
          </a:xfrm>
          <a:prstGeom prst="rect">
            <a:avLst/>
          </a:prstGeom>
          <a:solidFill>
            <a:schemeClr val="accent1"/>
          </a:solidFill>
        </p:spPr>
      </p:sp>
      <p:sp>
        <p:nvSpPr>
          <p:cNvPr id="4" name="Slide Number Placeholder 5">
            <a:extLst>
              <a:ext uri="{FF2B5EF4-FFF2-40B4-BE49-F238E27FC236}">
                <a16:creationId xmlns:a16="http://schemas.microsoft.com/office/drawing/2014/main" id="{61286589-A28E-4F0F-B9F3-CDA0C1F9A390}"/>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5" name="Picture 4" descr="A picture containing text, clipart&#10;&#10;Description automatically generated">
            <a:extLst>
              <a:ext uri="{FF2B5EF4-FFF2-40B4-BE49-F238E27FC236}">
                <a16:creationId xmlns:a16="http://schemas.microsoft.com/office/drawing/2014/main" id="{FB95A2E9-86B1-4977-8083-18EC5E8BE7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6" name="TextBox 5">
            <a:extLst>
              <a:ext uri="{FF2B5EF4-FFF2-40B4-BE49-F238E27FC236}">
                <a16:creationId xmlns:a16="http://schemas.microsoft.com/office/drawing/2014/main" id="{704AEB91-4628-44AC-9BD6-318BC8D9B833}"/>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7" name="Text Placeholder 2">
            <a:extLst>
              <a:ext uri="{FF2B5EF4-FFF2-40B4-BE49-F238E27FC236}">
                <a16:creationId xmlns:a16="http://schemas.microsoft.com/office/drawing/2014/main" id="{D360724B-EC36-449B-ABBB-107FD85726A4}"/>
              </a:ext>
            </a:extLst>
          </p:cNvPr>
          <p:cNvSpPr>
            <a:spLocks noGrp="1"/>
          </p:cNvSpPr>
          <p:nvPr>
            <p:ph idx="1"/>
          </p:nvPr>
        </p:nvSpPr>
        <p:spPr>
          <a:xfrm>
            <a:off x="196170" y="1205808"/>
            <a:ext cx="11799660" cy="512673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2314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ws + Sun (lef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srcRect l="34128" t="2861" r="35854" b="5146"/>
          <a:stretch/>
        </p:blipFill>
        <p:spPr>
          <a:xfrm>
            <a:off x="0" y="0"/>
            <a:ext cx="3768000" cy="6495573"/>
          </a:xfrm>
          <a:prstGeom prst="rect">
            <a:avLst/>
          </a:prstGeom>
        </p:spPr>
      </p:pic>
      <p:sp>
        <p:nvSpPr>
          <p:cNvPr id="7" name="AutoShape 7">
            <a:extLst>
              <a:ext uri="{FF2B5EF4-FFF2-40B4-BE49-F238E27FC236}">
                <a16:creationId xmlns:a16="http://schemas.microsoft.com/office/drawing/2014/main" id="{58952DE1-1457-4F43-B88B-D7C9C71E4350}"/>
              </a:ext>
            </a:extLst>
          </p:cNvPr>
          <p:cNvSpPr/>
          <p:nvPr/>
        </p:nvSpPr>
        <p:spPr>
          <a:xfrm>
            <a:off x="0" y="6492875"/>
            <a:ext cx="12192000" cy="365125"/>
          </a:xfrm>
          <a:prstGeom prst="rect">
            <a:avLst/>
          </a:prstGeom>
          <a:solidFill>
            <a:schemeClr val="accent1"/>
          </a:solidFill>
        </p:spPr>
      </p:sp>
      <p:sp>
        <p:nvSpPr>
          <p:cNvPr id="10" name="Slide Number Placeholder 5">
            <a:extLst>
              <a:ext uri="{FF2B5EF4-FFF2-40B4-BE49-F238E27FC236}">
                <a16:creationId xmlns:a16="http://schemas.microsoft.com/office/drawing/2014/main" id="{23706202-EF0C-4B0C-8D6F-2A6B8CE905AC}"/>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1" name="Picture 10" descr="A picture containing text, clipart&#10;&#10;Description automatically generated">
            <a:extLst>
              <a:ext uri="{FF2B5EF4-FFF2-40B4-BE49-F238E27FC236}">
                <a16:creationId xmlns:a16="http://schemas.microsoft.com/office/drawing/2014/main" id="{E0229985-81D0-4EF6-B47F-D0CC15189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2" name="TextBox 11">
            <a:extLst>
              <a:ext uri="{FF2B5EF4-FFF2-40B4-BE49-F238E27FC236}">
                <a16:creationId xmlns:a16="http://schemas.microsoft.com/office/drawing/2014/main" id="{6019D02B-69FD-41ED-902D-E0FC6CE5B0E8}"/>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8" name="Text Placeholder 2">
            <a:extLst>
              <a:ext uri="{FF2B5EF4-FFF2-40B4-BE49-F238E27FC236}">
                <a16:creationId xmlns:a16="http://schemas.microsoft.com/office/drawing/2014/main" id="{A7C4367C-448D-44EB-8268-A9314C5AFDA4}"/>
              </a:ext>
            </a:extLst>
          </p:cNvPr>
          <p:cNvSpPr>
            <a:spLocks noGrp="1"/>
          </p:cNvSpPr>
          <p:nvPr>
            <p:ph idx="1"/>
          </p:nvPr>
        </p:nvSpPr>
        <p:spPr>
          <a:xfrm>
            <a:off x="3964170" y="1275347"/>
            <a:ext cx="8031660" cy="5057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A20AB712-F796-4FF4-BA5E-338ACF36C6FF}"/>
              </a:ext>
            </a:extLst>
          </p:cNvPr>
          <p:cNvSpPr>
            <a:spLocks noGrp="1"/>
          </p:cNvSpPr>
          <p:nvPr>
            <p:ph type="title"/>
          </p:nvPr>
        </p:nvSpPr>
        <p:spPr>
          <a:xfrm>
            <a:off x="3964168" y="161925"/>
            <a:ext cx="8031661" cy="969043"/>
          </a:xfrm>
        </p:spPr>
        <p:txBody>
          <a:bodyPr/>
          <a:lstStyle/>
          <a:p>
            <a:r>
              <a:rPr lang="en-US"/>
              <a:t>Click to edit Master title style</a:t>
            </a:r>
          </a:p>
        </p:txBody>
      </p:sp>
    </p:spTree>
    <p:extLst>
      <p:ext uri="{BB962C8B-B14F-4D97-AF65-F5344CB8AC3E}">
        <p14:creationId xmlns:p14="http://schemas.microsoft.com/office/powerpoint/2010/main" val="368376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ws + Farm House (lef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srcRect l="69595" t="52" r="387" b="7956"/>
          <a:stretch/>
        </p:blipFill>
        <p:spPr>
          <a:xfrm>
            <a:off x="0" y="-2577"/>
            <a:ext cx="3768000" cy="6495573"/>
          </a:xfrm>
          <a:prstGeom prst="rect">
            <a:avLst/>
          </a:prstGeom>
        </p:spPr>
      </p:pic>
      <p:sp>
        <p:nvSpPr>
          <p:cNvPr id="7" name="AutoShape 7">
            <a:extLst>
              <a:ext uri="{FF2B5EF4-FFF2-40B4-BE49-F238E27FC236}">
                <a16:creationId xmlns:a16="http://schemas.microsoft.com/office/drawing/2014/main" id="{EE6FA3C9-924F-4D89-A4C4-B0A02D69D0D5}"/>
              </a:ext>
            </a:extLst>
          </p:cNvPr>
          <p:cNvSpPr/>
          <p:nvPr/>
        </p:nvSpPr>
        <p:spPr>
          <a:xfrm>
            <a:off x="0" y="6492875"/>
            <a:ext cx="12192000" cy="365125"/>
          </a:xfrm>
          <a:prstGeom prst="rect">
            <a:avLst/>
          </a:prstGeom>
          <a:solidFill>
            <a:schemeClr val="accent1"/>
          </a:solidFill>
        </p:spPr>
      </p:sp>
      <p:sp>
        <p:nvSpPr>
          <p:cNvPr id="9" name="Slide Number Placeholder 5">
            <a:extLst>
              <a:ext uri="{FF2B5EF4-FFF2-40B4-BE49-F238E27FC236}">
                <a16:creationId xmlns:a16="http://schemas.microsoft.com/office/drawing/2014/main" id="{CAC80C24-1C87-45BB-A1F0-B9228F1FB06F}"/>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77E69A45-15FC-40DC-A6F8-3C0CD0AB2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1" name="TextBox 10">
            <a:extLst>
              <a:ext uri="{FF2B5EF4-FFF2-40B4-BE49-F238E27FC236}">
                <a16:creationId xmlns:a16="http://schemas.microsoft.com/office/drawing/2014/main" id="{A75AC97A-47AA-4CD8-986B-DC555C35BB54}"/>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4" name="Text Placeholder 2">
            <a:extLst>
              <a:ext uri="{FF2B5EF4-FFF2-40B4-BE49-F238E27FC236}">
                <a16:creationId xmlns:a16="http://schemas.microsoft.com/office/drawing/2014/main" id="{EB81A27D-342F-45C7-8E21-F41F9F999D33}"/>
              </a:ext>
            </a:extLst>
          </p:cNvPr>
          <p:cNvSpPr>
            <a:spLocks noGrp="1"/>
          </p:cNvSpPr>
          <p:nvPr>
            <p:ph idx="1"/>
          </p:nvPr>
        </p:nvSpPr>
        <p:spPr>
          <a:xfrm>
            <a:off x="3964170" y="1275347"/>
            <a:ext cx="8031660" cy="5057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A5F31840-FD1C-41B4-9448-F7207CC932E0}"/>
              </a:ext>
            </a:extLst>
          </p:cNvPr>
          <p:cNvSpPr>
            <a:spLocks noGrp="1"/>
          </p:cNvSpPr>
          <p:nvPr>
            <p:ph type="title"/>
          </p:nvPr>
        </p:nvSpPr>
        <p:spPr>
          <a:xfrm>
            <a:off x="3964168" y="161925"/>
            <a:ext cx="8031661" cy="969043"/>
          </a:xfrm>
        </p:spPr>
        <p:txBody>
          <a:bodyPr/>
          <a:lstStyle/>
          <a:p>
            <a:r>
              <a:rPr lang="en-US"/>
              <a:t>Click to edit Master title style</a:t>
            </a:r>
          </a:p>
        </p:txBody>
      </p:sp>
    </p:spTree>
    <p:extLst>
      <p:ext uri="{BB962C8B-B14F-4D97-AF65-F5344CB8AC3E}">
        <p14:creationId xmlns:p14="http://schemas.microsoft.com/office/powerpoint/2010/main" val="716300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ws + Clouds (lef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srcRect t="-37" r="69982" b="8044"/>
          <a:stretch/>
        </p:blipFill>
        <p:spPr>
          <a:xfrm>
            <a:off x="0" y="-2577"/>
            <a:ext cx="3768000" cy="6495573"/>
          </a:xfrm>
          <a:prstGeom prst="rect">
            <a:avLst/>
          </a:prstGeom>
        </p:spPr>
      </p:pic>
      <p:sp>
        <p:nvSpPr>
          <p:cNvPr id="7" name="AutoShape 7">
            <a:extLst>
              <a:ext uri="{FF2B5EF4-FFF2-40B4-BE49-F238E27FC236}">
                <a16:creationId xmlns:a16="http://schemas.microsoft.com/office/drawing/2014/main" id="{434159BF-00A5-4DE7-8E00-87DD2E3088C3}"/>
              </a:ext>
            </a:extLst>
          </p:cNvPr>
          <p:cNvSpPr/>
          <p:nvPr/>
        </p:nvSpPr>
        <p:spPr>
          <a:xfrm>
            <a:off x="0" y="6492875"/>
            <a:ext cx="12192000" cy="365125"/>
          </a:xfrm>
          <a:prstGeom prst="rect">
            <a:avLst/>
          </a:prstGeom>
          <a:solidFill>
            <a:schemeClr val="accent1"/>
          </a:solidFill>
        </p:spPr>
      </p:sp>
      <p:sp>
        <p:nvSpPr>
          <p:cNvPr id="9" name="Slide Number Placeholder 5">
            <a:extLst>
              <a:ext uri="{FF2B5EF4-FFF2-40B4-BE49-F238E27FC236}">
                <a16:creationId xmlns:a16="http://schemas.microsoft.com/office/drawing/2014/main" id="{745544FD-A100-4262-BD5C-1146FF29BDC9}"/>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DB55C6DC-6C18-4127-AA08-B7D060554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1" name="TextBox 10">
            <a:extLst>
              <a:ext uri="{FF2B5EF4-FFF2-40B4-BE49-F238E27FC236}">
                <a16:creationId xmlns:a16="http://schemas.microsoft.com/office/drawing/2014/main" id="{D4CABC25-A720-448D-BE2D-CCF3DDAE5480}"/>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pic>
        <p:nvPicPr>
          <p:cNvPr id="14" name="Picture 13">
            <a:extLst>
              <a:ext uri="{FF2B5EF4-FFF2-40B4-BE49-F238E27FC236}">
                <a16:creationId xmlns:a16="http://schemas.microsoft.com/office/drawing/2014/main" id="{0661ED6E-33CE-4122-81E6-FE38DE795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6170" y="3790156"/>
            <a:ext cx="463218" cy="365125"/>
          </a:xfrm>
          <a:prstGeom prst="rect">
            <a:avLst/>
          </a:prstGeom>
        </p:spPr>
      </p:pic>
      <p:pic>
        <p:nvPicPr>
          <p:cNvPr id="16" name="Picture 15">
            <a:extLst>
              <a:ext uri="{FF2B5EF4-FFF2-40B4-BE49-F238E27FC236}">
                <a16:creationId xmlns:a16="http://schemas.microsoft.com/office/drawing/2014/main" id="{18CD1C04-A794-4248-A1FD-5095C092FA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1938" y="4342606"/>
            <a:ext cx="445149" cy="319881"/>
          </a:xfrm>
          <a:prstGeom prst="rect">
            <a:avLst/>
          </a:prstGeom>
        </p:spPr>
      </p:pic>
      <p:pic>
        <p:nvPicPr>
          <p:cNvPr id="18" name="Picture 17" descr="A picture containing nature&#10;&#10;Description automatically generated">
            <a:extLst>
              <a:ext uri="{FF2B5EF4-FFF2-40B4-BE49-F238E27FC236}">
                <a16:creationId xmlns:a16="http://schemas.microsoft.com/office/drawing/2014/main" id="{927A412C-596A-4CA8-B1B0-F90EB5E19A27}"/>
              </a:ext>
            </a:extLst>
          </p:cNvPr>
          <p:cNvPicPr>
            <a:picLocks noChangeAspect="1"/>
          </p:cNvPicPr>
          <p:nvPr/>
        </p:nvPicPr>
        <p:blipFill rotWithShape="1">
          <a:blip r:embed="rId6">
            <a:extLst>
              <a:ext uri="{28A0092B-C50C-407E-A947-70E740481C1C}">
                <a14:useLocalDpi xmlns:a14="http://schemas.microsoft.com/office/drawing/2010/main" val="0"/>
              </a:ext>
            </a:extLst>
          </a:blip>
          <a:srcRect l="2490" t="59171" r="27120"/>
          <a:stretch/>
        </p:blipFill>
        <p:spPr>
          <a:xfrm>
            <a:off x="0" y="161925"/>
            <a:ext cx="3768000" cy="1065582"/>
          </a:xfrm>
          <a:prstGeom prst="rect">
            <a:avLst/>
          </a:prstGeom>
        </p:spPr>
      </p:pic>
      <p:sp>
        <p:nvSpPr>
          <p:cNvPr id="15" name="Text Placeholder 2">
            <a:extLst>
              <a:ext uri="{FF2B5EF4-FFF2-40B4-BE49-F238E27FC236}">
                <a16:creationId xmlns:a16="http://schemas.microsoft.com/office/drawing/2014/main" id="{0BC8D588-8F21-4CA7-875F-4AAC0888266C}"/>
              </a:ext>
            </a:extLst>
          </p:cNvPr>
          <p:cNvSpPr>
            <a:spLocks noGrp="1"/>
          </p:cNvSpPr>
          <p:nvPr>
            <p:ph idx="1"/>
          </p:nvPr>
        </p:nvSpPr>
        <p:spPr>
          <a:xfrm>
            <a:off x="3964170" y="1275347"/>
            <a:ext cx="8031660" cy="5057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1">
            <a:extLst>
              <a:ext uri="{FF2B5EF4-FFF2-40B4-BE49-F238E27FC236}">
                <a16:creationId xmlns:a16="http://schemas.microsoft.com/office/drawing/2014/main" id="{97B8FE02-2713-4CD3-8799-CCA01A63CDAD}"/>
              </a:ext>
            </a:extLst>
          </p:cNvPr>
          <p:cNvSpPr>
            <a:spLocks noGrp="1"/>
          </p:cNvSpPr>
          <p:nvPr>
            <p:ph type="title"/>
          </p:nvPr>
        </p:nvSpPr>
        <p:spPr>
          <a:xfrm>
            <a:off x="3964168" y="161925"/>
            <a:ext cx="8031661" cy="969043"/>
          </a:xfrm>
        </p:spPr>
        <p:txBody>
          <a:bodyPr/>
          <a:lstStyle/>
          <a:p>
            <a:r>
              <a:rPr lang="en-US"/>
              <a:t>Click to edit Master title style</a:t>
            </a:r>
          </a:p>
        </p:txBody>
      </p:sp>
    </p:spTree>
    <p:extLst>
      <p:ext uri="{BB962C8B-B14F-4D97-AF65-F5344CB8AC3E}">
        <p14:creationId xmlns:p14="http://schemas.microsoft.com/office/powerpoint/2010/main" val="1944375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reenlake Family (lef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extLst>
              <a:ext uri="{28A0092B-C50C-407E-A947-70E740481C1C}">
                <a14:useLocalDpi xmlns:a14="http://schemas.microsoft.com/office/drawing/2010/main" val="0"/>
              </a:ext>
            </a:extLst>
          </a:blip>
          <a:srcRect l="4031" t="-1064" r="63339" b="1064"/>
          <a:stretch/>
        </p:blipFill>
        <p:spPr>
          <a:xfrm>
            <a:off x="0" y="-2577"/>
            <a:ext cx="3768000" cy="6495573"/>
          </a:xfrm>
          <a:prstGeom prst="rect">
            <a:avLst/>
          </a:prstGeom>
        </p:spPr>
      </p:pic>
      <p:sp>
        <p:nvSpPr>
          <p:cNvPr id="7" name="AutoShape 7">
            <a:extLst>
              <a:ext uri="{FF2B5EF4-FFF2-40B4-BE49-F238E27FC236}">
                <a16:creationId xmlns:a16="http://schemas.microsoft.com/office/drawing/2014/main" id="{E531D42D-1292-430C-801A-36A586F89A2F}"/>
              </a:ext>
            </a:extLst>
          </p:cNvPr>
          <p:cNvSpPr/>
          <p:nvPr/>
        </p:nvSpPr>
        <p:spPr>
          <a:xfrm>
            <a:off x="0" y="6492875"/>
            <a:ext cx="12192000" cy="365125"/>
          </a:xfrm>
          <a:prstGeom prst="rect">
            <a:avLst/>
          </a:prstGeom>
          <a:solidFill>
            <a:schemeClr val="accent1"/>
          </a:solidFill>
        </p:spPr>
      </p:sp>
      <p:sp>
        <p:nvSpPr>
          <p:cNvPr id="9" name="Slide Number Placeholder 5">
            <a:extLst>
              <a:ext uri="{FF2B5EF4-FFF2-40B4-BE49-F238E27FC236}">
                <a16:creationId xmlns:a16="http://schemas.microsoft.com/office/drawing/2014/main" id="{76C20848-0C53-4AEE-8894-8BBBAC6CF803}"/>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516A3177-6667-4997-BB22-A76F69131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1" name="TextBox 10">
            <a:extLst>
              <a:ext uri="{FF2B5EF4-FFF2-40B4-BE49-F238E27FC236}">
                <a16:creationId xmlns:a16="http://schemas.microsoft.com/office/drawing/2014/main" id="{78A2A81E-D4A4-4585-BAA0-5915B0FB1C85}"/>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5" name="Text Placeholder 2">
            <a:extLst>
              <a:ext uri="{FF2B5EF4-FFF2-40B4-BE49-F238E27FC236}">
                <a16:creationId xmlns:a16="http://schemas.microsoft.com/office/drawing/2014/main" id="{A2F0FB86-54D8-4517-92F8-2BA18A95180C}"/>
              </a:ext>
            </a:extLst>
          </p:cNvPr>
          <p:cNvSpPr>
            <a:spLocks noGrp="1"/>
          </p:cNvSpPr>
          <p:nvPr>
            <p:ph idx="1"/>
          </p:nvPr>
        </p:nvSpPr>
        <p:spPr>
          <a:xfrm>
            <a:off x="3964170" y="1275347"/>
            <a:ext cx="8031660" cy="5057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1">
            <a:extLst>
              <a:ext uri="{FF2B5EF4-FFF2-40B4-BE49-F238E27FC236}">
                <a16:creationId xmlns:a16="http://schemas.microsoft.com/office/drawing/2014/main" id="{972D0508-592D-4912-BB13-DFA729603BCC}"/>
              </a:ext>
            </a:extLst>
          </p:cNvPr>
          <p:cNvSpPr>
            <a:spLocks noGrp="1"/>
          </p:cNvSpPr>
          <p:nvPr>
            <p:ph type="title"/>
          </p:nvPr>
        </p:nvSpPr>
        <p:spPr>
          <a:xfrm>
            <a:off x="3964168" y="161925"/>
            <a:ext cx="8031661" cy="969043"/>
          </a:xfrm>
        </p:spPr>
        <p:txBody>
          <a:bodyPr/>
          <a:lstStyle/>
          <a:p>
            <a:r>
              <a:rPr lang="en-US"/>
              <a:t>Click to edit Master title style</a:t>
            </a:r>
          </a:p>
        </p:txBody>
      </p:sp>
    </p:spTree>
    <p:extLst>
      <p:ext uri="{BB962C8B-B14F-4D97-AF65-F5344CB8AC3E}">
        <p14:creationId xmlns:p14="http://schemas.microsoft.com/office/powerpoint/2010/main" val="3800363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atch (lef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extLst>
              <a:ext uri="{28A0092B-C50C-407E-A947-70E740481C1C}">
                <a14:useLocalDpi xmlns:a14="http://schemas.microsoft.com/office/drawing/2010/main" val="0"/>
              </a:ext>
            </a:extLst>
          </a:blip>
          <a:srcRect l="38727" t="-8129" r="28643" b="8129"/>
          <a:stretch/>
        </p:blipFill>
        <p:spPr>
          <a:xfrm>
            <a:off x="0" y="-2577"/>
            <a:ext cx="3768000" cy="6495573"/>
          </a:xfrm>
          <a:prstGeom prst="rect">
            <a:avLst/>
          </a:prstGeom>
        </p:spPr>
      </p:pic>
      <p:sp>
        <p:nvSpPr>
          <p:cNvPr id="7" name="AutoShape 7">
            <a:extLst>
              <a:ext uri="{FF2B5EF4-FFF2-40B4-BE49-F238E27FC236}">
                <a16:creationId xmlns:a16="http://schemas.microsoft.com/office/drawing/2014/main" id="{E531D42D-1292-430C-801A-36A586F89A2F}"/>
              </a:ext>
            </a:extLst>
          </p:cNvPr>
          <p:cNvSpPr/>
          <p:nvPr/>
        </p:nvSpPr>
        <p:spPr>
          <a:xfrm>
            <a:off x="0" y="6492875"/>
            <a:ext cx="12192000" cy="365125"/>
          </a:xfrm>
          <a:prstGeom prst="rect">
            <a:avLst/>
          </a:prstGeom>
          <a:solidFill>
            <a:schemeClr val="accent1"/>
          </a:solidFill>
        </p:spPr>
      </p:sp>
      <p:sp>
        <p:nvSpPr>
          <p:cNvPr id="9" name="Slide Number Placeholder 5">
            <a:extLst>
              <a:ext uri="{FF2B5EF4-FFF2-40B4-BE49-F238E27FC236}">
                <a16:creationId xmlns:a16="http://schemas.microsoft.com/office/drawing/2014/main" id="{76C20848-0C53-4AEE-8894-8BBBAC6CF803}"/>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516A3177-6667-4997-BB22-A76F69131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1" name="TextBox 10">
            <a:extLst>
              <a:ext uri="{FF2B5EF4-FFF2-40B4-BE49-F238E27FC236}">
                <a16:creationId xmlns:a16="http://schemas.microsoft.com/office/drawing/2014/main" id="{78A2A81E-D4A4-4585-BAA0-5915B0FB1C85}"/>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4" name="Text Placeholder 2">
            <a:extLst>
              <a:ext uri="{FF2B5EF4-FFF2-40B4-BE49-F238E27FC236}">
                <a16:creationId xmlns:a16="http://schemas.microsoft.com/office/drawing/2014/main" id="{19885B7A-837C-4872-8264-4C0FDEA91F89}"/>
              </a:ext>
            </a:extLst>
          </p:cNvPr>
          <p:cNvSpPr>
            <a:spLocks noGrp="1"/>
          </p:cNvSpPr>
          <p:nvPr>
            <p:ph idx="1"/>
          </p:nvPr>
        </p:nvSpPr>
        <p:spPr>
          <a:xfrm>
            <a:off x="3964170" y="1275347"/>
            <a:ext cx="8031660" cy="5057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BD0B4436-32DF-4734-8ED5-ECFEF1FAB5ED}"/>
              </a:ext>
            </a:extLst>
          </p:cNvPr>
          <p:cNvSpPr>
            <a:spLocks noGrp="1"/>
          </p:cNvSpPr>
          <p:nvPr>
            <p:ph type="title"/>
          </p:nvPr>
        </p:nvSpPr>
        <p:spPr>
          <a:xfrm>
            <a:off x="3964168" y="161925"/>
            <a:ext cx="8031661" cy="969043"/>
          </a:xfrm>
        </p:spPr>
        <p:txBody>
          <a:bodyPr/>
          <a:lstStyle/>
          <a:p>
            <a:r>
              <a:rPr lang="en-US"/>
              <a:t>Click to edit Master title style</a:t>
            </a:r>
          </a:p>
        </p:txBody>
      </p:sp>
    </p:spTree>
    <p:extLst>
      <p:ext uri="{BB962C8B-B14F-4D97-AF65-F5344CB8AC3E}">
        <p14:creationId xmlns:p14="http://schemas.microsoft.com/office/powerpoint/2010/main" val="423322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king (lef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14435DE4-E565-4ED5-B80D-67DDABA31D99}"/>
              </a:ext>
            </a:extLst>
          </p:cNvPr>
          <p:cNvPicPr>
            <a:picLocks noChangeAspect="1"/>
          </p:cNvPicPr>
          <p:nvPr/>
        </p:nvPicPr>
        <p:blipFill rotWithShape="1">
          <a:blip r:embed="rId2">
            <a:extLst>
              <a:ext uri="{28A0092B-C50C-407E-A947-70E740481C1C}">
                <a14:useLocalDpi xmlns:a14="http://schemas.microsoft.com/office/drawing/2010/main" val="0"/>
              </a:ext>
            </a:extLst>
          </a:blip>
          <a:srcRect l="65205" t="-12736" r="2165" b="12736"/>
          <a:stretch/>
        </p:blipFill>
        <p:spPr>
          <a:xfrm>
            <a:off x="0" y="-2577"/>
            <a:ext cx="3768000" cy="6495573"/>
          </a:xfrm>
          <a:prstGeom prst="rect">
            <a:avLst/>
          </a:prstGeom>
        </p:spPr>
      </p:pic>
      <p:sp>
        <p:nvSpPr>
          <p:cNvPr id="7" name="AutoShape 7">
            <a:extLst>
              <a:ext uri="{FF2B5EF4-FFF2-40B4-BE49-F238E27FC236}">
                <a16:creationId xmlns:a16="http://schemas.microsoft.com/office/drawing/2014/main" id="{E531D42D-1292-430C-801A-36A586F89A2F}"/>
              </a:ext>
            </a:extLst>
          </p:cNvPr>
          <p:cNvSpPr/>
          <p:nvPr/>
        </p:nvSpPr>
        <p:spPr>
          <a:xfrm>
            <a:off x="0" y="6492875"/>
            <a:ext cx="12192000" cy="365125"/>
          </a:xfrm>
          <a:prstGeom prst="rect">
            <a:avLst/>
          </a:prstGeom>
          <a:solidFill>
            <a:schemeClr val="accent1"/>
          </a:solidFill>
        </p:spPr>
      </p:sp>
      <p:sp>
        <p:nvSpPr>
          <p:cNvPr id="9" name="Slide Number Placeholder 5">
            <a:extLst>
              <a:ext uri="{FF2B5EF4-FFF2-40B4-BE49-F238E27FC236}">
                <a16:creationId xmlns:a16="http://schemas.microsoft.com/office/drawing/2014/main" id="{76C20848-0C53-4AEE-8894-8BBBAC6CF803}"/>
              </a:ext>
            </a:extLst>
          </p:cNvPr>
          <p:cNvSpPr>
            <a:spLocks noGrp="1"/>
          </p:cNvSpPr>
          <p:nvPr>
            <p:ph type="sldNum" sz="quarter" idx="4"/>
          </p:nvPr>
        </p:nvSpPr>
        <p:spPr>
          <a:xfrm>
            <a:off x="5902383" y="6492875"/>
            <a:ext cx="387235" cy="365125"/>
          </a:xfrm>
          <a:prstGeom prst="rect">
            <a:avLst/>
          </a:prstGeom>
        </p:spPr>
        <p:txBody>
          <a:bodyPr vert="horz" lIns="91440" tIns="45720" rIns="91440" bIns="45720" rtlCol="0" anchor="ctr"/>
          <a:lstStyle>
            <a:lvl1pPr algn="ctr">
              <a:defRPr sz="800">
                <a:solidFill>
                  <a:schemeClr val="bg1"/>
                </a:solidFill>
                <a:latin typeface="Univers" panose="020B0503020202020204" pitchFamily="34" charset="0"/>
              </a:defRPr>
            </a:lvl1pPr>
          </a:lstStyle>
          <a:p>
            <a:fld id="{AA6CF49B-28F4-4D34-82BD-11185F6DB35B}" type="slidenum">
              <a:rPr lang="en-US" smtClean="0"/>
              <a:t>‹#›</a:t>
            </a:fld>
            <a:endParaRPr lang="en-US"/>
          </a:p>
        </p:txBody>
      </p:sp>
      <p:pic>
        <p:nvPicPr>
          <p:cNvPr id="10" name="Picture 9" descr="A picture containing text, clipart&#10;&#10;Description automatically generated">
            <a:extLst>
              <a:ext uri="{FF2B5EF4-FFF2-40B4-BE49-F238E27FC236}">
                <a16:creationId xmlns:a16="http://schemas.microsoft.com/office/drawing/2014/main" id="{516A3177-6667-4997-BB22-A76F69131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8986" y="6536492"/>
            <a:ext cx="914114" cy="277891"/>
          </a:xfrm>
          <a:prstGeom prst="rect">
            <a:avLst/>
          </a:prstGeom>
        </p:spPr>
      </p:pic>
      <p:sp>
        <p:nvSpPr>
          <p:cNvPr id="11" name="TextBox 10">
            <a:extLst>
              <a:ext uri="{FF2B5EF4-FFF2-40B4-BE49-F238E27FC236}">
                <a16:creationId xmlns:a16="http://schemas.microsoft.com/office/drawing/2014/main" id="{78A2A81E-D4A4-4585-BAA0-5915B0FB1C85}"/>
              </a:ext>
            </a:extLst>
          </p:cNvPr>
          <p:cNvSpPr txBox="1"/>
          <p:nvPr/>
        </p:nvSpPr>
        <p:spPr>
          <a:xfrm flipH="1">
            <a:off x="0" y="6567715"/>
            <a:ext cx="2133600" cy="215444"/>
          </a:xfrm>
          <a:prstGeom prst="rect">
            <a:avLst/>
          </a:prstGeom>
          <a:noFill/>
        </p:spPr>
        <p:txBody>
          <a:bodyPr wrap="square" rtlCol="0">
            <a:spAutoFit/>
          </a:bodyPr>
          <a:lstStyle/>
          <a:p>
            <a:r>
              <a:rPr lang="en-US" sz="800">
                <a:solidFill>
                  <a:schemeClr val="bg1"/>
                </a:solidFill>
                <a:latin typeface="Univers" panose="020B0503020202020204" pitchFamily="34" charset="0"/>
              </a:rPr>
              <a:t>CONFIDENTIAL © 2022 DARIGOLD, INC. </a:t>
            </a:r>
          </a:p>
        </p:txBody>
      </p:sp>
      <p:sp>
        <p:nvSpPr>
          <p:cNvPr id="14" name="Text Placeholder 2">
            <a:extLst>
              <a:ext uri="{FF2B5EF4-FFF2-40B4-BE49-F238E27FC236}">
                <a16:creationId xmlns:a16="http://schemas.microsoft.com/office/drawing/2014/main" id="{5B51AA08-0470-4C81-9E58-A776F4CA5CD8}"/>
              </a:ext>
            </a:extLst>
          </p:cNvPr>
          <p:cNvSpPr>
            <a:spLocks noGrp="1"/>
          </p:cNvSpPr>
          <p:nvPr>
            <p:ph idx="1"/>
          </p:nvPr>
        </p:nvSpPr>
        <p:spPr>
          <a:xfrm>
            <a:off x="3964170" y="1275347"/>
            <a:ext cx="8031660" cy="5057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1">
            <a:extLst>
              <a:ext uri="{FF2B5EF4-FFF2-40B4-BE49-F238E27FC236}">
                <a16:creationId xmlns:a16="http://schemas.microsoft.com/office/drawing/2014/main" id="{2F075B66-C9B4-41FC-8A97-9FA0EA381137}"/>
              </a:ext>
            </a:extLst>
          </p:cNvPr>
          <p:cNvSpPr>
            <a:spLocks noGrp="1"/>
          </p:cNvSpPr>
          <p:nvPr>
            <p:ph type="title"/>
          </p:nvPr>
        </p:nvSpPr>
        <p:spPr>
          <a:xfrm>
            <a:off x="3964168" y="161925"/>
            <a:ext cx="8031661" cy="969043"/>
          </a:xfrm>
        </p:spPr>
        <p:txBody>
          <a:bodyPr/>
          <a:lstStyle/>
          <a:p>
            <a:r>
              <a:rPr lang="en-US"/>
              <a:t>Click to edit Master title style</a:t>
            </a:r>
          </a:p>
        </p:txBody>
      </p:sp>
    </p:spTree>
    <p:extLst>
      <p:ext uri="{BB962C8B-B14F-4D97-AF65-F5344CB8AC3E}">
        <p14:creationId xmlns:p14="http://schemas.microsoft.com/office/powerpoint/2010/main" val="3710343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55AB74-D466-4431-90AC-DD50B3B2E6AB}"/>
              </a:ext>
            </a:extLst>
          </p:cNvPr>
          <p:cNvSpPr>
            <a:spLocks noGrp="1"/>
          </p:cNvSpPr>
          <p:nvPr>
            <p:ph type="body" idx="1"/>
          </p:nvPr>
        </p:nvSpPr>
        <p:spPr>
          <a:xfrm>
            <a:off x="196170" y="1227221"/>
            <a:ext cx="11799660" cy="51053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45E3800C-6E92-4B1F-8785-6581BD277E1D}"/>
              </a:ext>
            </a:extLst>
          </p:cNvPr>
          <p:cNvSpPr>
            <a:spLocks noGrp="1"/>
          </p:cNvSpPr>
          <p:nvPr>
            <p:ph type="title"/>
          </p:nvPr>
        </p:nvSpPr>
        <p:spPr>
          <a:xfrm>
            <a:off x="196170" y="161925"/>
            <a:ext cx="11799660" cy="969043"/>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22797417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5" r:id="rId23"/>
    <p:sldLayoutId id="2147483686" r:id="rId24"/>
  </p:sldLayoutIdLst>
  <p:txStyles>
    <p:titleStyle>
      <a:lvl1pPr algn="l" defTabSz="914400" rtl="0" eaLnBrk="1" latinLnBrk="0" hangingPunct="1">
        <a:lnSpc>
          <a:spcPct val="90000"/>
        </a:lnSpc>
        <a:spcBef>
          <a:spcPct val="0"/>
        </a:spcBef>
        <a:buNone/>
        <a:defRPr sz="4400" b="1" kern="1200">
          <a:solidFill>
            <a:schemeClr val="tx1"/>
          </a:solidFill>
          <a:latin typeface="Univers" panose="020B0503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Univers" panose="020B0503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Univers" panose="020B0503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Univers" panose="020B0503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503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Univers" panose="020B0503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681F-5518-3600-3800-47787C3734BE}"/>
              </a:ext>
            </a:extLst>
          </p:cNvPr>
          <p:cNvSpPr>
            <a:spLocks noGrp="1"/>
          </p:cNvSpPr>
          <p:nvPr>
            <p:ph type="ctrTitle"/>
          </p:nvPr>
        </p:nvSpPr>
        <p:spPr/>
        <p:txBody>
          <a:bodyPr>
            <a:noAutofit/>
          </a:bodyPr>
          <a:lstStyle/>
          <a:p>
            <a:r>
              <a:rPr lang="en-US" sz="4800" dirty="0"/>
              <a:t>Inventory Allocation Maximization Modeling</a:t>
            </a:r>
          </a:p>
        </p:txBody>
      </p:sp>
      <p:sp>
        <p:nvSpPr>
          <p:cNvPr id="3" name="Subtitle 2">
            <a:extLst>
              <a:ext uri="{FF2B5EF4-FFF2-40B4-BE49-F238E27FC236}">
                <a16:creationId xmlns:a16="http://schemas.microsoft.com/office/drawing/2014/main" id="{16A4D49B-78F5-916A-6CF3-7B26A05311D0}"/>
              </a:ext>
            </a:extLst>
          </p:cNvPr>
          <p:cNvSpPr>
            <a:spLocks noGrp="1"/>
          </p:cNvSpPr>
          <p:nvPr>
            <p:ph type="subTitle" idx="1"/>
          </p:nvPr>
        </p:nvSpPr>
        <p:spPr/>
        <p:txBody>
          <a:bodyPr/>
          <a:lstStyle/>
          <a:p>
            <a:r>
              <a:rPr lang="en-US" dirty="0"/>
              <a:t>2025</a:t>
            </a:r>
          </a:p>
        </p:txBody>
      </p:sp>
    </p:spTree>
    <p:extLst>
      <p:ext uri="{BB962C8B-B14F-4D97-AF65-F5344CB8AC3E}">
        <p14:creationId xmlns:p14="http://schemas.microsoft.com/office/powerpoint/2010/main" val="403601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3F3EF-E241-543E-5528-FA052A3191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94CD09-2CF7-26DA-BEB6-087343F96260}"/>
              </a:ext>
            </a:extLst>
          </p:cNvPr>
          <p:cNvSpPr>
            <a:spLocks noGrp="1"/>
          </p:cNvSpPr>
          <p:nvPr>
            <p:ph type="title"/>
          </p:nvPr>
        </p:nvSpPr>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82F4FA22-DFA0-73E8-799F-40F121D784C9}"/>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Allocation Relationship confirmation for each scenario</a:t>
            </a:r>
          </a:p>
          <a:p>
            <a:pPr marL="514350" indent="-514350">
              <a:buFont typeface="+mj-lt"/>
              <a:buAutoNum type="arabicPeriod"/>
            </a:pPr>
            <a:r>
              <a:rPr lang="en-US" dirty="0"/>
              <a:t>Build customer sourcing table for scenario 2</a:t>
            </a:r>
          </a:p>
          <a:p>
            <a:pPr marL="514350" indent="-514350">
              <a:buFont typeface="+mj-lt"/>
              <a:buAutoNum type="arabicPeriod"/>
            </a:pPr>
            <a:r>
              <a:rPr lang="en-US" dirty="0"/>
              <a:t>Get complete dataset of all products</a:t>
            </a:r>
          </a:p>
          <a:p>
            <a:pPr marL="914400" lvl="1" indent="-457200">
              <a:buFont typeface="+mj-lt"/>
              <a:buAutoNum type="arabicPeriod"/>
            </a:pPr>
            <a:r>
              <a:rPr lang="en-US" dirty="0"/>
              <a:t>Bug fix the new problems</a:t>
            </a:r>
          </a:p>
          <a:p>
            <a:pPr marL="514350" indent="-514350">
              <a:buFont typeface="+mj-lt"/>
              <a:buAutoNum type="arabicPeriod"/>
            </a:pPr>
            <a:r>
              <a:rPr lang="en-US" dirty="0"/>
              <a:t>Bolt together all my individual scripts</a:t>
            </a:r>
          </a:p>
          <a:p>
            <a:pPr marL="914400" lvl="1" indent="-457200">
              <a:buFont typeface="+mj-lt"/>
              <a:buAutoNum type="arabicPeriod"/>
            </a:pPr>
            <a:r>
              <a:rPr lang="en-US" dirty="0"/>
              <a:t>Sequence the table creation</a:t>
            </a:r>
          </a:p>
          <a:p>
            <a:pPr marL="914400" lvl="1" indent="-457200">
              <a:buFont typeface="+mj-lt"/>
              <a:buAutoNum type="arabicPeriod"/>
            </a:pPr>
            <a:r>
              <a:rPr lang="en-US" dirty="0"/>
              <a:t>Bug fix</a:t>
            </a:r>
          </a:p>
          <a:p>
            <a:pPr marL="514350" indent="-514350">
              <a:buFont typeface="+mj-lt"/>
              <a:buAutoNum type="arabicPeriod"/>
            </a:pPr>
            <a:r>
              <a:rPr lang="en-US" dirty="0"/>
              <a:t>Data pipeline</a:t>
            </a:r>
          </a:p>
          <a:p>
            <a:pPr marL="914400" lvl="1" indent="-457200">
              <a:buFont typeface="+mj-lt"/>
              <a:buAutoNum type="arabicPeriod"/>
            </a:pPr>
            <a:r>
              <a:rPr lang="en-US" dirty="0"/>
              <a:t>Extract from the source directly into python/</a:t>
            </a:r>
            <a:r>
              <a:rPr lang="en-US" dirty="0" err="1"/>
              <a:t>sqlite</a:t>
            </a:r>
            <a:endParaRPr lang="en-US" dirty="0"/>
          </a:p>
          <a:p>
            <a:pPr marL="514350" indent="-514350">
              <a:buFont typeface="+mj-lt"/>
              <a:buAutoNum type="arabicPeriod"/>
            </a:pPr>
            <a:r>
              <a:rPr lang="en-US" dirty="0"/>
              <a:t>Gather real world result and compare against the scenarios</a:t>
            </a:r>
          </a:p>
          <a:p>
            <a:pPr marL="514350" indent="-514350">
              <a:buFont typeface="+mj-lt"/>
              <a:buAutoNum type="arabicPeriod"/>
            </a:pPr>
            <a:r>
              <a:rPr lang="en-US" dirty="0"/>
              <a:t>Run end to end test</a:t>
            </a:r>
          </a:p>
          <a:p>
            <a:pPr marL="514350" indent="-514350">
              <a:buFont typeface="+mj-lt"/>
              <a:buAutoNum type="arabicPeriod"/>
            </a:pPr>
            <a:r>
              <a:rPr lang="en-US" dirty="0"/>
              <a:t>Reflect on the necessary manual input required to import my codes output, change the date in the model and press run, and export the results when model run finished.</a:t>
            </a:r>
          </a:p>
        </p:txBody>
      </p:sp>
    </p:spTree>
    <p:extLst>
      <p:ext uri="{BB962C8B-B14F-4D97-AF65-F5344CB8AC3E}">
        <p14:creationId xmlns:p14="http://schemas.microsoft.com/office/powerpoint/2010/main" val="2883497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4F504-3D14-C3DC-D739-9D13BA3F7A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EC336A-F0DE-DDDA-BA25-46C667E69244}"/>
              </a:ext>
            </a:extLst>
          </p:cNvPr>
          <p:cNvSpPr>
            <a:spLocks noGrp="1"/>
          </p:cNvSpPr>
          <p:nvPr>
            <p:ph type="title"/>
          </p:nvPr>
        </p:nvSpPr>
        <p:spPr/>
        <p:txBody>
          <a:bodyPr>
            <a:normAutofit/>
          </a:bodyPr>
          <a:lstStyle/>
          <a:p>
            <a:r>
              <a:rPr lang="en-US" dirty="0"/>
              <a:t>Repeatability</a:t>
            </a:r>
          </a:p>
        </p:txBody>
      </p:sp>
      <p:sp>
        <p:nvSpPr>
          <p:cNvPr id="3" name="Content Placeholder 2">
            <a:extLst>
              <a:ext uri="{FF2B5EF4-FFF2-40B4-BE49-F238E27FC236}">
                <a16:creationId xmlns:a16="http://schemas.microsoft.com/office/drawing/2014/main" id="{62CE35C2-0D70-F5C2-BBDF-35656E86944E}"/>
              </a:ext>
            </a:extLst>
          </p:cNvPr>
          <p:cNvSpPr>
            <a:spLocks noGrp="1"/>
          </p:cNvSpPr>
          <p:nvPr>
            <p:ph idx="1"/>
          </p:nvPr>
        </p:nvSpPr>
        <p:spPr/>
        <p:txBody>
          <a:bodyPr>
            <a:normAutofit/>
          </a:bodyPr>
          <a:lstStyle/>
          <a:p>
            <a:r>
              <a:rPr lang="en-US" dirty="0"/>
              <a:t>Everything is processed in python and SQL code.</a:t>
            </a:r>
          </a:p>
          <a:p>
            <a:r>
              <a:rPr lang="en-US" dirty="0"/>
              <a:t>Easy to adjust, choose different dates, etc.</a:t>
            </a:r>
          </a:p>
          <a:p>
            <a:r>
              <a:rPr lang="en-US" dirty="0"/>
              <a:t>Code scales to whatever items we feed it</a:t>
            </a:r>
          </a:p>
          <a:p>
            <a:r>
              <a:rPr lang="en-US" dirty="0"/>
              <a:t>Futureproofed as much </a:t>
            </a:r>
            <a:r>
              <a:rPr lang="en-US"/>
              <a:t>as possible</a:t>
            </a:r>
            <a:endParaRPr lang="en-US" dirty="0"/>
          </a:p>
        </p:txBody>
      </p:sp>
    </p:spTree>
    <p:extLst>
      <p:ext uri="{BB962C8B-B14F-4D97-AF65-F5344CB8AC3E}">
        <p14:creationId xmlns:p14="http://schemas.microsoft.com/office/powerpoint/2010/main" val="3606155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8843" y="124932"/>
            <a:ext cx="11569148" cy="601051"/>
          </a:xfrm>
        </p:spPr>
        <p:txBody>
          <a:bodyPr anchor="t">
            <a:normAutofit/>
          </a:bodyPr>
          <a:lstStyle/>
          <a:p>
            <a:r>
              <a:rPr lang="en-US" sz="2800" dirty="0"/>
              <a:t>Project Plan</a:t>
            </a:r>
            <a:endParaRPr lang="en-US" sz="2800" b="0" i="1" dirty="0"/>
          </a:p>
        </p:txBody>
      </p:sp>
      <p:graphicFrame>
        <p:nvGraphicFramePr>
          <p:cNvPr id="7" name="Table 6"/>
          <p:cNvGraphicFramePr>
            <a:graphicFrameLocks noGrp="1"/>
          </p:cNvGraphicFramePr>
          <p:nvPr>
            <p:extLst>
              <p:ext uri="{D42A27DB-BD31-4B8C-83A1-F6EECF244321}">
                <p14:modId xmlns:p14="http://schemas.microsoft.com/office/powerpoint/2010/main" val="1351717527"/>
              </p:ext>
            </p:extLst>
          </p:nvPr>
        </p:nvGraphicFramePr>
        <p:xfrm>
          <a:off x="188843" y="812132"/>
          <a:ext cx="11681104" cy="4211124"/>
        </p:xfrm>
        <a:graphic>
          <a:graphicData uri="http://schemas.openxmlformats.org/drawingml/2006/table">
            <a:tbl>
              <a:tblPr firstRow="1" bandRow="1">
                <a:tableStyleId>{5C22544A-7EE6-4342-B048-85BDC9FD1C3A}</a:tableStyleId>
              </a:tblPr>
              <a:tblGrid>
                <a:gridCol w="5245799">
                  <a:extLst>
                    <a:ext uri="{9D8B030D-6E8A-4147-A177-3AD203B41FA5}">
                      <a16:colId xmlns:a16="http://schemas.microsoft.com/office/drawing/2014/main" val="20000"/>
                    </a:ext>
                  </a:extLst>
                </a:gridCol>
                <a:gridCol w="2061713">
                  <a:extLst>
                    <a:ext uri="{9D8B030D-6E8A-4147-A177-3AD203B41FA5}">
                      <a16:colId xmlns:a16="http://schemas.microsoft.com/office/drawing/2014/main" val="20002"/>
                    </a:ext>
                  </a:extLst>
                </a:gridCol>
                <a:gridCol w="4373592">
                  <a:extLst>
                    <a:ext uri="{9D8B030D-6E8A-4147-A177-3AD203B41FA5}">
                      <a16:colId xmlns:a16="http://schemas.microsoft.com/office/drawing/2014/main" val="20003"/>
                    </a:ext>
                  </a:extLst>
                </a:gridCol>
              </a:tblGrid>
              <a:tr h="39894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bg1"/>
                          </a:solidFill>
                        </a:rPr>
                        <a:t>Project</a:t>
                      </a:r>
                      <a:r>
                        <a:rPr lang="en-US" sz="1200" b="1" baseline="0" dirty="0">
                          <a:solidFill>
                            <a:schemeClr val="bg1"/>
                          </a:solidFill>
                        </a:rPr>
                        <a:t> Description &amp; Objective</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a:r>
                        <a:rPr lang="en-US" sz="1200" b="1" dirty="0">
                          <a:ln>
                            <a:noFill/>
                          </a:ln>
                          <a:solidFill>
                            <a:schemeClr val="bg1"/>
                          </a:solidFill>
                        </a:rPr>
                        <a:t>Project Scope</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tc>
                  <a:txBody>
                    <a:bodyPr/>
                    <a:lstStyle/>
                    <a:p>
                      <a:pPr algn="ctr"/>
                      <a:r>
                        <a:rPr lang="en-US" sz="1200" b="1" dirty="0">
                          <a:solidFill>
                            <a:schemeClr val="bg1"/>
                          </a:solidFill>
                        </a:rPr>
                        <a:t>Expected Deliverables</a:t>
                      </a: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0000"/>
                  </a:ext>
                </a:extLst>
              </a:tr>
              <a:tr h="3812175">
                <a:tc>
                  <a:txBody>
                    <a:bodyPr/>
                    <a:lstStyle/>
                    <a:p>
                      <a:pPr marL="285750" indent="-285750">
                        <a:buFont typeface="Arial" panose="020B0604020202020204" pitchFamily="34" charset="0"/>
                        <a:buChar char="•"/>
                      </a:pPr>
                      <a:r>
                        <a:rPr lang="en-US" sz="1000" b="1" dirty="0"/>
                        <a:t>Darigold manually assigns warehouse inventory to customer orders.  SLT is questioning if this will always result in the most efficient allocation strategy.  Develop a linear programming model to provide a solution and compare it to our status quo.</a:t>
                      </a:r>
                    </a:p>
                    <a:p>
                      <a:pPr marL="285750" indent="-285750">
                        <a:buFont typeface="Arial" panose="020B0604020202020204" pitchFamily="34" charset="0"/>
                        <a:buChar char="•"/>
                      </a:pPr>
                      <a:r>
                        <a:rPr lang="en-US" sz="1000" b="0" dirty="0"/>
                        <a:t>The allocation process is complex because of  the product substitution capability of Grades and SPECs.  </a:t>
                      </a:r>
                    </a:p>
                    <a:p>
                      <a:pPr marL="285750" indent="-285750">
                        <a:buFont typeface="Arial" panose="020B0604020202020204" pitchFamily="34" charset="0"/>
                        <a:buChar char="•"/>
                      </a:pPr>
                      <a:r>
                        <a:rPr lang="en-US" sz="1000" b="0" dirty="0"/>
                        <a:t>B2B orders are in question for this project.  B2C don’t have the complexity of product substitution and thus don’t need a model.</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dirty="0"/>
                        <a:t>We will use Coupa’s supply chain modeling toolkit</a:t>
                      </a:r>
                    </a:p>
                    <a:p>
                      <a:pPr marL="285750" indent="-285750">
                        <a:buFont typeface="Arial" panose="020B0604020202020204" pitchFamily="34" charset="0"/>
                        <a:buChar char="•"/>
                      </a:pPr>
                      <a:endParaRPr lang="en-US" sz="1000" b="0" dirty="0"/>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r>
                        <a:rPr lang="en-US" sz="1100" b="1" u="sng" dirty="0">
                          <a:ln>
                            <a:noFill/>
                          </a:ln>
                        </a:rPr>
                        <a:t>In Scope</a:t>
                      </a:r>
                      <a:r>
                        <a:rPr lang="en-US" sz="1100" u="sng" dirty="0">
                          <a:ln>
                            <a:noFill/>
                          </a:ln>
                        </a:rPr>
                        <a:t>:</a:t>
                      </a:r>
                    </a:p>
                    <a:p>
                      <a:pPr marL="171450" indent="-171450">
                        <a:buFont typeface="Arial" panose="020B0604020202020204" pitchFamily="34" charset="0"/>
                        <a:buChar char="•"/>
                      </a:pPr>
                      <a:r>
                        <a:rPr lang="en-US" sz="1100" dirty="0">
                          <a:ln>
                            <a:noFill/>
                          </a:ln>
                        </a:rPr>
                        <a:t>B2B Orders</a:t>
                      </a:r>
                    </a:p>
                    <a:p>
                      <a:pPr marL="171450" indent="-171450">
                        <a:buFont typeface="Arial" panose="020B0604020202020204" pitchFamily="34" charset="0"/>
                        <a:buChar char="•"/>
                      </a:pPr>
                      <a:r>
                        <a:rPr lang="en-US" sz="1100" dirty="0">
                          <a:ln>
                            <a:noFill/>
                          </a:ln>
                          <a:solidFill>
                            <a:srgbClr val="FF0000"/>
                          </a:solidFill>
                        </a:rPr>
                        <a:t>WHS list</a:t>
                      </a:r>
                    </a:p>
                    <a:p>
                      <a:pPr marL="171450" indent="-171450">
                        <a:buFont typeface="Arial" panose="020B0604020202020204" pitchFamily="34" charset="0"/>
                        <a:buChar char="•"/>
                      </a:pPr>
                      <a:r>
                        <a:rPr lang="en-US" sz="1100" dirty="0">
                          <a:ln>
                            <a:noFill/>
                          </a:ln>
                          <a:solidFill>
                            <a:srgbClr val="FF0000"/>
                          </a:solidFill>
                        </a:rPr>
                        <a:t>120 Days Horizon</a:t>
                      </a:r>
                    </a:p>
                    <a:p>
                      <a:pPr marL="171450" indent="-171450">
                        <a:buFont typeface="Arial" panose="020B0604020202020204" pitchFamily="34" charset="0"/>
                        <a:buChar char="•"/>
                      </a:pPr>
                      <a:endParaRPr lang="en-US" sz="1100" dirty="0">
                        <a:ln>
                          <a:noFill/>
                        </a:ln>
                      </a:endParaRPr>
                    </a:p>
                    <a:p>
                      <a:pPr marL="171450" indent="-171450">
                        <a:buFont typeface="Arial" panose="020B0604020202020204" pitchFamily="34" charset="0"/>
                        <a:buChar char="•"/>
                      </a:pPr>
                      <a:endParaRPr lang="en-US" sz="1100" dirty="0">
                        <a:ln>
                          <a:noFill/>
                        </a:ln>
                      </a:endParaRPr>
                    </a:p>
                    <a:p>
                      <a:r>
                        <a:rPr lang="en-US" sz="1100" b="1" u="sng" dirty="0">
                          <a:ln>
                            <a:noFill/>
                          </a:ln>
                        </a:rPr>
                        <a:t>Not In Scope</a:t>
                      </a:r>
                    </a:p>
                    <a:p>
                      <a:pPr marL="171450" indent="-171450">
                        <a:buFont typeface="Arial" panose="020B0604020202020204" pitchFamily="34" charset="0"/>
                        <a:buChar char="•"/>
                      </a:pPr>
                      <a:r>
                        <a:rPr lang="en-US" sz="1100" dirty="0">
                          <a:ln>
                            <a:noFill/>
                          </a:ln>
                        </a:rPr>
                        <a:t>B2C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ln>
                            <a:noFill/>
                          </a:ln>
                          <a:solidFill>
                            <a:srgbClr val="FF0000"/>
                          </a:solidFill>
                        </a:rPr>
                        <a:t>WHS list</a:t>
                      </a:r>
                    </a:p>
                    <a:p>
                      <a:pPr marL="171450" indent="-171450">
                        <a:buFont typeface="Arial" panose="020B0604020202020204" pitchFamily="34" charset="0"/>
                        <a:buChar char="•"/>
                      </a:pPr>
                      <a:endParaRPr lang="en-US" sz="1100" dirty="0"/>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kern="1200" dirty="0">
                          <a:ln>
                            <a:noFill/>
                          </a:ln>
                          <a:solidFill>
                            <a:schemeClr val="dk1"/>
                          </a:solidFill>
                          <a:latin typeface="+mn-lt"/>
                          <a:ea typeface="+mn-ea"/>
                          <a:cs typeface="+mn-cs"/>
                        </a:rPr>
                        <a:t>A model that can allocate inventory in a logical way and considers all constraints and requirements imposed in the real world.</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kern="1200" dirty="0">
                          <a:ln>
                            <a:noFill/>
                          </a:ln>
                          <a:solidFill>
                            <a:schemeClr val="dk1"/>
                          </a:solidFill>
                          <a:latin typeface="+mn-lt"/>
                          <a:ea typeface="+mn-ea"/>
                          <a:cs typeface="+mn-cs"/>
                        </a:rPr>
                        <a:t>Scenario 1: Orders can be served from any warehouse in the model’s horizon</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kern="1200" dirty="0">
                          <a:ln>
                            <a:noFill/>
                          </a:ln>
                          <a:solidFill>
                            <a:schemeClr val="dk1"/>
                          </a:solidFill>
                          <a:latin typeface="+mn-lt"/>
                          <a:ea typeface="+mn-ea"/>
                          <a:cs typeface="+mn-cs"/>
                        </a:rPr>
                        <a:t>Scenario 2: Orders can be served from only specific warehouses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kern="1200" dirty="0">
                          <a:ln>
                            <a:noFill/>
                          </a:ln>
                          <a:solidFill>
                            <a:schemeClr val="dk1"/>
                          </a:solidFill>
                          <a:latin typeface="+mn-lt"/>
                          <a:ea typeface="+mn-ea"/>
                          <a:cs typeface="+mn-cs"/>
                        </a:rPr>
                        <a:t>A comparison between the real world outcomes and the results of the two modeling scenarios</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100" kern="1200" dirty="0">
                          <a:ln>
                            <a:noFill/>
                          </a:ln>
                          <a:solidFill>
                            <a:schemeClr val="dk1"/>
                          </a:solidFill>
                          <a:latin typeface="+mn-lt"/>
                          <a:ea typeface="+mn-ea"/>
                          <a:cs typeface="+mn-cs"/>
                        </a:rPr>
                        <a:t>Progress will take the form of iterations of increasingly complex models moving toward the final version</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100" kern="1200" dirty="0">
                        <a:ln>
                          <a:noFill/>
                        </a:ln>
                        <a:solidFill>
                          <a:schemeClr val="dk1"/>
                        </a:solidFill>
                        <a:latin typeface="+mn-lt"/>
                        <a:ea typeface="+mn-ea"/>
                        <a:cs typeface="+mn-cs"/>
                      </a:endParaRP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100" kern="1200" dirty="0">
                        <a:ln>
                          <a:noFill/>
                        </a:ln>
                        <a:solidFill>
                          <a:schemeClr val="dk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100" kern="1200" dirty="0">
                        <a:ln>
                          <a:noFill/>
                        </a:ln>
                        <a:solidFill>
                          <a:schemeClr val="dk1"/>
                        </a:solidFill>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en-US" sz="1100" kern="1200" dirty="0">
                        <a:ln>
                          <a:noFill/>
                        </a:ln>
                        <a:solidFill>
                          <a:schemeClr val="dk1"/>
                        </a:solidFill>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baseline="0" dirty="0">
                        <a:solidFill>
                          <a:srgbClr val="FF0000"/>
                        </a:solidFill>
                      </a:endParaRPr>
                    </a:p>
                  </a:txBody>
                  <a:tcP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8569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2FA45-6785-04D9-CDE5-03D335B66A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3C9D3-E0B8-4CD8-9E8F-03B3A18E7D0D}"/>
              </a:ext>
            </a:extLst>
          </p:cNvPr>
          <p:cNvSpPr>
            <a:spLocks noGrp="1"/>
          </p:cNvSpPr>
          <p:nvPr>
            <p:ph type="title"/>
          </p:nvPr>
        </p:nvSpPr>
        <p:spPr/>
        <p:txBody>
          <a:bodyPr>
            <a:normAutofit/>
          </a:bodyPr>
          <a:lstStyle/>
          <a:p>
            <a:r>
              <a:rPr lang="en-US" dirty="0"/>
              <a:t>Status </a:t>
            </a:r>
          </a:p>
        </p:txBody>
      </p:sp>
      <p:sp>
        <p:nvSpPr>
          <p:cNvPr id="3" name="Content Placeholder 2">
            <a:extLst>
              <a:ext uri="{FF2B5EF4-FFF2-40B4-BE49-F238E27FC236}">
                <a16:creationId xmlns:a16="http://schemas.microsoft.com/office/drawing/2014/main" id="{4142EC2D-0CF4-8303-8643-457779C11F7B}"/>
              </a:ext>
            </a:extLst>
          </p:cNvPr>
          <p:cNvSpPr>
            <a:spLocks noGrp="1"/>
          </p:cNvSpPr>
          <p:nvPr>
            <p:ph idx="1"/>
          </p:nvPr>
        </p:nvSpPr>
        <p:spPr/>
        <p:txBody>
          <a:bodyPr>
            <a:normAutofit/>
          </a:bodyPr>
          <a:lstStyle/>
          <a:p>
            <a:r>
              <a:rPr lang="en-US" dirty="0"/>
              <a:t>2025-04-31 – Model is running as expected after troubleshooting</a:t>
            </a:r>
          </a:p>
          <a:p>
            <a:r>
              <a:rPr lang="en-US" dirty="0"/>
              <a:t>2025-04-23 – Coupa followed up with me with a fix to initial inventory struggles</a:t>
            </a:r>
          </a:p>
        </p:txBody>
      </p:sp>
    </p:spTree>
    <p:extLst>
      <p:ext uri="{BB962C8B-B14F-4D97-AF65-F5344CB8AC3E}">
        <p14:creationId xmlns:p14="http://schemas.microsoft.com/office/powerpoint/2010/main" val="982289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55C4C-CD1E-504F-751D-AC416CE40F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E3E1FF-CE01-C914-E241-6C81B05E7C8D}"/>
              </a:ext>
            </a:extLst>
          </p:cNvPr>
          <p:cNvSpPr>
            <a:spLocks noGrp="1"/>
          </p:cNvSpPr>
          <p:nvPr>
            <p:ph type="title"/>
          </p:nvPr>
        </p:nvSpPr>
        <p:spPr/>
        <p:txBody>
          <a:bodyPr>
            <a:normAutofit/>
          </a:bodyPr>
          <a:lstStyle/>
          <a:p>
            <a:r>
              <a:rPr lang="en-US" dirty="0"/>
              <a:t>Product Substitution </a:t>
            </a:r>
          </a:p>
        </p:txBody>
      </p:sp>
      <p:sp>
        <p:nvSpPr>
          <p:cNvPr id="3" name="Content Placeholder 2">
            <a:extLst>
              <a:ext uri="{FF2B5EF4-FFF2-40B4-BE49-F238E27FC236}">
                <a16:creationId xmlns:a16="http://schemas.microsoft.com/office/drawing/2014/main" id="{3AFD328F-CFBF-FD85-0685-E9BBC07ED795}"/>
              </a:ext>
            </a:extLst>
          </p:cNvPr>
          <p:cNvSpPr>
            <a:spLocks noGrp="1"/>
          </p:cNvSpPr>
          <p:nvPr>
            <p:ph idx="1"/>
          </p:nvPr>
        </p:nvSpPr>
        <p:spPr/>
        <p:txBody>
          <a:bodyPr>
            <a:normAutofit/>
          </a:bodyPr>
          <a:lstStyle/>
          <a:p>
            <a:r>
              <a:rPr lang="en-US" dirty="0"/>
              <a:t>We can use higher grade product to fulfill lower grade orders</a:t>
            </a:r>
          </a:p>
          <a:p>
            <a:r>
              <a:rPr lang="en-US" dirty="0"/>
              <a:t>We can use any age product to </a:t>
            </a:r>
            <a:r>
              <a:rPr lang="en-US" dirty="0" err="1"/>
              <a:t>fufill</a:t>
            </a:r>
            <a:r>
              <a:rPr lang="en-US" dirty="0"/>
              <a:t> orders (considering expiration and age out dates).  We want to use the oldest product before the younger</a:t>
            </a:r>
          </a:p>
        </p:txBody>
      </p:sp>
    </p:spTree>
    <p:extLst>
      <p:ext uri="{BB962C8B-B14F-4D97-AF65-F5344CB8AC3E}">
        <p14:creationId xmlns:p14="http://schemas.microsoft.com/office/powerpoint/2010/main" val="175763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5DC03-A223-9369-EA14-20CF6B2EC3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0CE70D-B2E2-628C-CA25-2DCD5088F5E5}"/>
              </a:ext>
            </a:extLst>
          </p:cNvPr>
          <p:cNvSpPr>
            <a:spLocks noGrp="1"/>
          </p:cNvSpPr>
          <p:nvPr>
            <p:ph type="title"/>
          </p:nvPr>
        </p:nvSpPr>
        <p:spPr/>
        <p:txBody>
          <a:bodyPr>
            <a:normAutofit/>
          </a:bodyPr>
          <a:lstStyle/>
          <a:p>
            <a:r>
              <a:rPr lang="en-US" dirty="0"/>
              <a:t>Product Substitution – Grouping Rules </a:t>
            </a:r>
          </a:p>
        </p:txBody>
      </p:sp>
      <p:sp>
        <p:nvSpPr>
          <p:cNvPr id="3" name="Content Placeholder 2">
            <a:extLst>
              <a:ext uri="{FF2B5EF4-FFF2-40B4-BE49-F238E27FC236}">
                <a16:creationId xmlns:a16="http://schemas.microsoft.com/office/drawing/2014/main" id="{DA1CBC43-CE40-B83A-C943-EB1D7E02AF81}"/>
              </a:ext>
            </a:extLst>
          </p:cNvPr>
          <p:cNvSpPr>
            <a:spLocks noGrp="1"/>
          </p:cNvSpPr>
          <p:nvPr>
            <p:ph idx="1"/>
          </p:nvPr>
        </p:nvSpPr>
        <p:spPr/>
        <p:txBody>
          <a:bodyPr>
            <a:normAutofit/>
          </a:bodyPr>
          <a:lstStyle/>
          <a:p>
            <a:r>
              <a:rPr lang="en-US" dirty="0"/>
              <a:t>101 grade can be used in any 102, 103, 104 grade order</a:t>
            </a:r>
          </a:p>
          <a:p>
            <a:r>
              <a:rPr lang="en-US" dirty="0"/>
              <a:t>102 grade can be used in any 103, 104 grade order</a:t>
            </a:r>
          </a:p>
          <a:p>
            <a:r>
              <a:rPr lang="en-US" dirty="0"/>
              <a:t>103 grade can be used in any 104 grade order</a:t>
            </a:r>
          </a:p>
          <a:p>
            <a:r>
              <a:rPr lang="en-US" dirty="0"/>
              <a:t>SPEC must match </a:t>
            </a:r>
          </a:p>
          <a:p>
            <a:endParaRPr lang="en-US" dirty="0"/>
          </a:p>
          <a:p>
            <a:endParaRPr lang="en-US" dirty="0"/>
          </a:p>
        </p:txBody>
      </p:sp>
    </p:spTree>
    <p:extLst>
      <p:ext uri="{BB962C8B-B14F-4D97-AF65-F5344CB8AC3E}">
        <p14:creationId xmlns:p14="http://schemas.microsoft.com/office/powerpoint/2010/main" val="111107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7AFC2-7172-82E0-94F3-0BAE786C78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0B088-5B82-EEDD-5372-1592C13BF960}"/>
              </a:ext>
            </a:extLst>
          </p:cNvPr>
          <p:cNvSpPr>
            <a:spLocks noGrp="1"/>
          </p:cNvSpPr>
          <p:nvPr>
            <p:ph type="title"/>
          </p:nvPr>
        </p:nvSpPr>
        <p:spPr/>
        <p:txBody>
          <a:bodyPr>
            <a:normAutofit/>
          </a:bodyPr>
          <a:lstStyle/>
          <a:p>
            <a:r>
              <a:rPr lang="en-US" dirty="0"/>
              <a:t>Product Substitution Question </a:t>
            </a:r>
          </a:p>
        </p:txBody>
      </p:sp>
      <p:sp>
        <p:nvSpPr>
          <p:cNvPr id="3" name="Content Placeholder 2">
            <a:extLst>
              <a:ext uri="{FF2B5EF4-FFF2-40B4-BE49-F238E27FC236}">
                <a16:creationId xmlns:a16="http://schemas.microsoft.com/office/drawing/2014/main" id="{115829BB-61A0-75A7-54D1-4544D3CF5F71}"/>
              </a:ext>
            </a:extLst>
          </p:cNvPr>
          <p:cNvSpPr>
            <a:spLocks noGrp="1"/>
          </p:cNvSpPr>
          <p:nvPr>
            <p:ph idx="1"/>
          </p:nvPr>
        </p:nvSpPr>
        <p:spPr/>
        <p:txBody>
          <a:bodyPr>
            <a:normAutofit/>
          </a:bodyPr>
          <a:lstStyle/>
          <a:p>
            <a:r>
              <a:rPr lang="en-US" dirty="0"/>
              <a:t>Something about if its grade 102 its always 9999A?</a:t>
            </a:r>
          </a:p>
        </p:txBody>
      </p:sp>
    </p:spTree>
    <p:extLst>
      <p:ext uri="{BB962C8B-B14F-4D97-AF65-F5344CB8AC3E}">
        <p14:creationId xmlns:p14="http://schemas.microsoft.com/office/powerpoint/2010/main" val="286669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573D5-0BB2-562C-D7BF-ECA5F482B1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C7AF9C-B240-54B8-06DD-631F44B34690}"/>
              </a:ext>
            </a:extLst>
          </p:cNvPr>
          <p:cNvSpPr>
            <a:spLocks noGrp="1"/>
          </p:cNvSpPr>
          <p:nvPr>
            <p:ph type="title"/>
          </p:nvPr>
        </p:nvSpPr>
        <p:spPr/>
        <p:txBody>
          <a:bodyPr>
            <a:normAutofit/>
          </a:bodyPr>
          <a:lstStyle/>
          <a:p>
            <a:r>
              <a:rPr lang="en-US" dirty="0"/>
              <a:t>What is the model doing?</a:t>
            </a:r>
          </a:p>
        </p:txBody>
      </p:sp>
      <p:sp>
        <p:nvSpPr>
          <p:cNvPr id="3" name="Content Placeholder 2">
            <a:extLst>
              <a:ext uri="{FF2B5EF4-FFF2-40B4-BE49-F238E27FC236}">
                <a16:creationId xmlns:a16="http://schemas.microsoft.com/office/drawing/2014/main" id="{9EF08566-3CB4-DDEE-84AA-0D4A4D64DC8F}"/>
              </a:ext>
            </a:extLst>
          </p:cNvPr>
          <p:cNvSpPr>
            <a:spLocks noGrp="1"/>
          </p:cNvSpPr>
          <p:nvPr>
            <p:ph idx="1"/>
          </p:nvPr>
        </p:nvSpPr>
        <p:spPr/>
        <p:txBody>
          <a:bodyPr>
            <a:normAutofit/>
          </a:bodyPr>
          <a:lstStyle/>
          <a:p>
            <a:r>
              <a:rPr lang="en-US" dirty="0"/>
              <a:t>The model produces product that was in the warehouse in the first day of our data</a:t>
            </a:r>
          </a:p>
          <a:p>
            <a:r>
              <a:rPr lang="en-US" dirty="0"/>
              <a:t>Each model period (1 day) product ages 1 day.</a:t>
            </a:r>
          </a:p>
          <a:p>
            <a:r>
              <a:rPr lang="en-US" dirty="0"/>
              <a:t>The model has product substitution rules (matching slide 5)</a:t>
            </a:r>
          </a:p>
          <a:p>
            <a:r>
              <a:rPr lang="en-US" dirty="0"/>
              <a:t>The model fills customer demand using the oldest product first</a:t>
            </a:r>
          </a:p>
          <a:p>
            <a:r>
              <a:rPr lang="en-US" dirty="0"/>
              <a:t>The model runs for 120 days</a:t>
            </a:r>
          </a:p>
          <a:p>
            <a:endParaRPr lang="en-US" dirty="0"/>
          </a:p>
        </p:txBody>
      </p:sp>
    </p:spTree>
    <p:extLst>
      <p:ext uri="{BB962C8B-B14F-4D97-AF65-F5344CB8AC3E}">
        <p14:creationId xmlns:p14="http://schemas.microsoft.com/office/powerpoint/2010/main" val="2328423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6280D-DCF1-271E-68BA-E6D8008A1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753F56-4C68-49B0-0FAD-FAC80F6B5B3D}"/>
              </a:ext>
            </a:extLst>
          </p:cNvPr>
          <p:cNvSpPr>
            <a:spLocks noGrp="1"/>
          </p:cNvSpPr>
          <p:nvPr>
            <p:ph type="title"/>
          </p:nvPr>
        </p:nvSpPr>
        <p:spPr/>
        <p:txBody>
          <a:bodyPr>
            <a:normAutofit/>
          </a:bodyPr>
          <a:lstStyle/>
          <a:p>
            <a:r>
              <a:rPr lang="en-US" dirty="0"/>
              <a:t>Allocation Relationships</a:t>
            </a:r>
          </a:p>
        </p:txBody>
      </p:sp>
      <p:sp>
        <p:nvSpPr>
          <p:cNvPr id="3" name="Content Placeholder 2">
            <a:extLst>
              <a:ext uri="{FF2B5EF4-FFF2-40B4-BE49-F238E27FC236}">
                <a16:creationId xmlns:a16="http://schemas.microsoft.com/office/drawing/2014/main" id="{2900C964-22E4-844D-0DB1-EF47E54B15FA}"/>
              </a:ext>
            </a:extLst>
          </p:cNvPr>
          <p:cNvSpPr>
            <a:spLocks noGrp="1"/>
          </p:cNvSpPr>
          <p:nvPr>
            <p:ph idx="1"/>
          </p:nvPr>
        </p:nvSpPr>
        <p:spPr/>
        <p:txBody>
          <a:bodyPr>
            <a:normAutofit/>
          </a:bodyPr>
          <a:lstStyle/>
          <a:p>
            <a:r>
              <a:rPr lang="en-US" dirty="0"/>
              <a:t>MVP Scenario</a:t>
            </a:r>
          </a:p>
          <a:p>
            <a:pPr lvl="1"/>
            <a:r>
              <a:rPr lang="en-US" dirty="0"/>
              <a:t>Orders can be fulfilled from any warehouse</a:t>
            </a:r>
          </a:p>
          <a:p>
            <a:pPr lvl="1"/>
            <a:r>
              <a:rPr lang="en-US" dirty="0"/>
              <a:t>Orders can be partially filled from multiple warehouses</a:t>
            </a:r>
          </a:p>
          <a:p>
            <a:pPr lvl="2"/>
            <a:r>
              <a:rPr lang="en-US" dirty="0"/>
              <a:t>WHS A fills 25% and WHS B fills 75%</a:t>
            </a:r>
          </a:p>
          <a:p>
            <a:r>
              <a:rPr lang="en-US" dirty="0"/>
              <a:t>Scenario 1</a:t>
            </a:r>
          </a:p>
          <a:p>
            <a:pPr lvl="1"/>
            <a:r>
              <a:rPr lang="en-US" dirty="0"/>
              <a:t>Orders can be fulfilled from any warehouse</a:t>
            </a:r>
          </a:p>
          <a:p>
            <a:pPr lvl="1"/>
            <a:r>
              <a:rPr lang="en-US" dirty="0">
                <a:solidFill>
                  <a:srgbClr val="FF0000"/>
                </a:solidFill>
              </a:rPr>
              <a:t>Orders must be filled in its entirety at a single warehouse</a:t>
            </a:r>
          </a:p>
          <a:p>
            <a:r>
              <a:rPr lang="en-US" dirty="0"/>
              <a:t>Scenario 2</a:t>
            </a:r>
          </a:p>
          <a:p>
            <a:pPr lvl="1"/>
            <a:r>
              <a:rPr lang="en-US" dirty="0"/>
              <a:t>Orders can be fulfilled only from a designated warehouse</a:t>
            </a:r>
          </a:p>
          <a:p>
            <a:pPr lvl="1"/>
            <a:r>
              <a:rPr lang="en-US" dirty="0">
                <a:solidFill>
                  <a:srgbClr val="FF0000"/>
                </a:solidFill>
              </a:rPr>
              <a:t>Orders must be filled in its entirety at a single warehouse</a:t>
            </a:r>
          </a:p>
          <a:p>
            <a:endParaRPr lang="en-US" dirty="0"/>
          </a:p>
        </p:txBody>
      </p:sp>
    </p:spTree>
    <p:extLst>
      <p:ext uri="{BB962C8B-B14F-4D97-AF65-F5344CB8AC3E}">
        <p14:creationId xmlns:p14="http://schemas.microsoft.com/office/powerpoint/2010/main" val="382150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633C6-E464-B92C-ECD8-F286DD20B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AD8A8E-F0CA-4E13-D669-4ECCDEC11C65}"/>
              </a:ext>
            </a:extLst>
          </p:cNvPr>
          <p:cNvSpPr>
            <a:spLocks noGrp="1"/>
          </p:cNvSpPr>
          <p:nvPr>
            <p:ph type="title"/>
          </p:nvPr>
        </p:nvSpPr>
        <p:spPr/>
        <p:txBody>
          <a:bodyPr>
            <a:normAutofit/>
          </a:bodyPr>
          <a:lstStyle/>
          <a:p>
            <a:r>
              <a:rPr lang="en-US" dirty="0"/>
              <a:t>Pallets</a:t>
            </a:r>
          </a:p>
        </p:txBody>
      </p:sp>
      <p:sp>
        <p:nvSpPr>
          <p:cNvPr id="3" name="Content Placeholder 2">
            <a:extLst>
              <a:ext uri="{FF2B5EF4-FFF2-40B4-BE49-F238E27FC236}">
                <a16:creationId xmlns:a16="http://schemas.microsoft.com/office/drawing/2014/main" id="{C8F23D76-FC16-CF4E-5B91-F07A62071784}"/>
              </a:ext>
            </a:extLst>
          </p:cNvPr>
          <p:cNvSpPr>
            <a:spLocks noGrp="1"/>
          </p:cNvSpPr>
          <p:nvPr>
            <p:ph idx="1"/>
          </p:nvPr>
        </p:nvSpPr>
        <p:spPr/>
        <p:txBody>
          <a:bodyPr>
            <a:normAutofit/>
          </a:bodyPr>
          <a:lstStyle/>
          <a:p>
            <a:r>
              <a:rPr lang="en-US" dirty="0"/>
              <a:t>Current data support decimal numbers for pallets.</a:t>
            </a:r>
          </a:p>
          <a:p>
            <a:pPr lvl="1"/>
            <a:r>
              <a:rPr lang="en-US" dirty="0"/>
              <a:t>If a lot has 55 </a:t>
            </a:r>
            <a:r>
              <a:rPr lang="en-US" dirty="0" err="1"/>
              <a:t>lbs</a:t>
            </a:r>
            <a:r>
              <a:rPr lang="en-US" dirty="0"/>
              <a:t>  and a pallet weighs 2275 then there will be .02 pallets</a:t>
            </a:r>
          </a:p>
          <a:p>
            <a:r>
              <a:rPr lang="en-US" dirty="0"/>
              <a:t>The model can work with them just fine</a:t>
            </a:r>
          </a:p>
          <a:p>
            <a:r>
              <a:rPr lang="en-US" dirty="0"/>
              <a:t>Do we want to apply a calculation to the pallet numbers before bringing into the model to make it connect better with the real world?</a:t>
            </a:r>
          </a:p>
          <a:p>
            <a:pPr lvl="1"/>
            <a:r>
              <a:rPr lang="en-US" dirty="0"/>
              <a:t>Should we round up pallet numbers to a whole number?</a:t>
            </a:r>
          </a:p>
          <a:p>
            <a:pPr lvl="2"/>
            <a:r>
              <a:rPr lang="en-US" dirty="0"/>
              <a:t>No, because in the real world when they tried to use the model’s plan there would be less than the full pallet they need to fill orders.  We would not be able to fill all the orders in the real world the model said we could.</a:t>
            </a:r>
          </a:p>
          <a:p>
            <a:pPr lvl="1"/>
            <a:r>
              <a:rPr lang="en-US" dirty="0"/>
              <a:t>Does it not matter?</a:t>
            </a:r>
          </a:p>
          <a:p>
            <a:pPr lvl="2"/>
            <a:r>
              <a:rPr lang="en-US" dirty="0"/>
              <a:t>When the model says you need to set aside 23.25 pallets to fulfill orders can the warehouse worker find where we have .25 pallets of the product?</a:t>
            </a:r>
          </a:p>
        </p:txBody>
      </p:sp>
    </p:spTree>
    <p:extLst>
      <p:ext uri="{BB962C8B-B14F-4D97-AF65-F5344CB8AC3E}">
        <p14:creationId xmlns:p14="http://schemas.microsoft.com/office/powerpoint/2010/main" val="157267282"/>
      </p:ext>
    </p:extLst>
  </p:cSld>
  <p:clrMapOvr>
    <a:masterClrMapping/>
  </p:clrMapOvr>
</p:sld>
</file>

<file path=ppt/theme/theme1.xml><?xml version="1.0" encoding="utf-8"?>
<a:theme xmlns:a="http://schemas.openxmlformats.org/drawingml/2006/main" name="DGTheme1">
  <a:themeElements>
    <a:clrScheme name="Darigold 2022">
      <a:dk1>
        <a:sysClr val="windowText" lastClr="000000"/>
      </a:dk1>
      <a:lt1>
        <a:sysClr val="window" lastClr="FFFFFF"/>
      </a:lt1>
      <a:dk2>
        <a:srgbClr val="2A2C2B"/>
      </a:dk2>
      <a:lt2>
        <a:srgbClr val="BDC3C7"/>
      </a:lt2>
      <a:accent1>
        <a:srgbClr val="CD0D2A"/>
      </a:accent1>
      <a:accent2>
        <a:srgbClr val="CD8B2A"/>
      </a:accent2>
      <a:accent3>
        <a:srgbClr val="374140"/>
      </a:accent3>
      <a:accent4>
        <a:srgbClr val="2ABDCD"/>
      </a:accent4>
      <a:accent5>
        <a:srgbClr val="392ACD"/>
      </a:accent5>
      <a:accent6>
        <a:srgbClr val="0066CC"/>
      </a:accent6>
      <a:hlink>
        <a:srgbClr val="6A7C7A"/>
      </a:hlink>
      <a:folHlink>
        <a:srgbClr val="690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GTheme1" id="{54950480-FB3A-4A93-BB3E-B8C908F38809}" vid="{F568CE9F-9A92-405D-9C92-2AEF7E8A8C9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DGTheme1</Template>
  <TotalTime>43509</TotalTime>
  <Words>735</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Univers</vt:lpstr>
      <vt:lpstr>DGTheme1</vt:lpstr>
      <vt:lpstr>Inventory Allocation Maximization Modeling</vt:lpstr>
      <vt:lpstr>Project Plan</vt:lpstr>
      <vt:lpstr>Status </vt:lpstr>
      <vt:lpstr>Product Substitution </vt:lpstr>
      <vt:lpstr>Product Substitution – Grouping Rules </vt:lpstr>
      <vt:lpstr>Product Substitution Question </vt:lpstr>
      <vt:lpstr>What is the model doing?</vt:lpstr>
      <vt:lpstr>Allocation Relationships</vt:lpstr>
      <vt:lpstr>Pallets</vt:lpstr>
      <vt:lpstr>Next Steps</vt:lpstr>
      <vt:lpstr>Repeatability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Modeling</dc:title>
  <dc:creator>Mitchell Darnell</dc:creator>
  <cp:lastModifiedBy>Darnell, Mitchell</cp:lastModifiedBy>
  <cp:revision>50</cp:revision>
  <dcterms:created xsi:type="dcterms:W3CDTF">2024-01-11T18:08:59Z</dcterms:created>
  <dcterms:modified xsi:type="dcterms:W3CDTF">2025-05-01T17:54:11Z</dcterms:modified>
</cp:coreProperties>
</file>