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ata8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9" r:id="rId5"/>
    <p:sldId id="260" r:id="rId6"/>
    <p:sldId id="270" r:id="rId7"/>
    <p:sldId id="271" r:id="rId8"/>
    <p:sldId id="261" r:id="rId9"/>
    <p:sldId id="284" r:id="rId10"/>
    <p:sldId id="262" r:id="rId11"/>
    <p:sldId id="287" r:id="rId12"/>
    <p:sldId id="263" r:id="rId13"/>
    <p:sldId id="274" r:id="rId14"/>
    <p:sldId id="291" r:id="rId15"/>
    <p:sldId id="275" r:id="rId16"/>
    <p:sldId id="276" r:id="rId17"/>
    <p:sldId id="272" r:id="rId18"/>
    <p:sldId id="273" r:id="rId19"/>
    <p:sldId id="282" r:id="rId20"/>
    <p:sldId id="269" r:id="rId21"/>
    <p:sldId id="283" r:id="rId22"/>
    <p:sldId id="280" r:id="rId23"/>
    <p:sldId id="279" r:id="rId24"/>
    <p:sldId id="266" r:id="rId25"/>
    <p:sldId id="268" r:id="rId26"/>
    <p:sldId id="28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B19AE-EB78-49AA-B60A-AEC957AFA95E}" v="3730" dt="2021-11-08T04:32:19.392"/>
    <p1510:client id="{E308475B-1E06-491B-AA3D-04BB9E5D241E}" v="3521" dt="2021-11-08T04:33:0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90EB7-BF25-4786-9830-8A7F3A4284F3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252A93-73D2-4887-81FA-79BDC08681B8}">
      <dgm:prSet/>
      <dgm:spPr/>
      <dgm:t>
        <a:bodyPr/>
        <a:lstStyle/>
        <a:p>
          <a:r>
            <a:rPr lang="en-US"/>
            <a:t>Originally created in 2007</a:t>
          </a:r>
        </a:p>
      </dgm:t>
    </dgm:pt>
    <dgm:pt modelId="{3FB3F525-E6E7-42D9-B717-F8518B57F877}" type="parTrans" cxnId="{29D15DCB-10A5-4BF6-9843-65AA76D65EE9}">
      <dgm:prSet/>
      <dgm:spPr/>
      <dgm:t>
        <a:bodyPr/>
        <a:lstStyle/>
        <a:p>
          <a:endParaRPr lang="en-US"/>
        </a:p>
      </dgm:t>
    </dgm:pt>
    <dgm:pt modelId="{AE04FB26-F2C5-4230-973B-E064EC089ADB}" type="sibTrans" cxnId="{29D15DCB-10A5-4BF6-9843-65AA76D65EE9}">
      <dgm:prSet/>
      <dgm:spPr/>
      <dgm:t>
        <a:bodyPr/>
        <a:lstStyle/>
        <a:p>
          <a:endParaRPr lang="en-US"/>
        </a:p>
      </dgm:t>
    </dgm:pt>
    <dgm:pt modelId="{CC7167D7-7B9C-4768-83CC-ACAC5FA4E7EB}">
      <dgm:prSet/>
      <dgm:spPr/>
      <dgm:t>
        <a:bodyPr/>
        <a:lstStyle/>
        <a:p>
          <a:r>
            <a:rPr lang="en-US"/>
            <a:t>Brendan Frey and </a:t>
          </a:r>
          <a:r>
            <a:rPr lang="en-US" b="0" i="0"/>
            <a:t>Delbert Dueck</a:t>
          </a:r>
          <a:endParaRPr lang="en-US"/>
        </a:p>
      </dgm:t>
    </dgm:pt>
    <dgm:pt modelId="{5050388B-491C-4B84-A662-994CAAF24159}" type="parTrans" cxnId="{CF09E967-8999-4F41-B24B-AFC1A291E293}">
      <dgm:prSet/>
      <dgm:spPr/>
      <dgm:t>
        <a:bodyPr/>
        <a:lstStyle/>
        <a:p>
          <a:endParaRPr lang="en-US"/>
        </a:p>
      </dgm:t>
    </dgm:pt>
    <dgm:pt modelId="{132604D9-7B52-407D-94D8-0CAC45E1AFF2}" type="sibTrans" cxnId="{CF09E967-8999-4F41-B24B-AFC1A291E293}">
      <dgm:prSet/>
      <dgm:spPr/>
      <dgm:t>
        <a:bodyPr/>
        <a:lstStyle/>
        <a:p>
          <a:endParaRPr lang="en-US"/>
        </a:p>
      </dgm:t>
    </dgm:pt>
    <dgm:pt modelId="{417BA01F-E546-402D-9BED-82360A268171}">
      <dgm:prSet/>
      <dgm:spPr/>
      <dgm:t>
        <a:bodyPr/>
        <a:lstStyle/>
        <a:p>
          <a:r>
            <a:rPr lang="en-US"/>
            <a:t>Similarities to other clustering algorithms</a:t>
          </a:r>
        </a:p>
      </dgm:t>
    </dgm:pt>
    <dgm:pt modelId="{5BA474F4-7C62-4BBD-BD3C-EB079EC73DEB}" type="parTrans" cxnId="{A205F8F8-545F-4F13-A567-EF5712B15BAC}">
      <dgm:prSet/>
      <dgm:spPr/>
      <dgm:t>
        <a:bodyPr/>
        <a:lstStyle/>
        <a:p>
          <a:endParaRPr lang="en-US"/>
        </a:p>
      </dgm:t>
    </dgm:pt>
    <dgm:pt modelId="{C9BABB14-334B-49DB-96E7-338BC3D2B53A}" type="sibTrans" cxnId="{A205F8F8-545F-4F13-A567-EF5712B15BAC}">
      <dgm:prSet/>
      <dgm:spPr/>
      <dgm:t>
        <a:bodyPr/>
        <a:lstStyle/>
        <a:p>
          <a:endParaRPr lang="en-US"/>
        </a:p>
      </dgm:t>
    </dgm:pt>
    <dgm:pt modelId="{4895CA90-041C-45EC-9A6B-674FD821EE6C}">
      <dgm:prSet/>
      <dgm:spPr/>
      <dgm:t>
        <a:bodyPr/>
        <a:lstStyle/>
        <a:p>
          <a:r>
            <a:rPr lang="en-US"/>
            <a:t>Centroid Based Algorithm</a:t>
          </a:r>
        </a:p>
      </dgm:t>
    </dgm:pt>
    <dgm:pt modelId="{81B949E0-203B-480A-8330-6EC55B481A89}" type="parTrans" cxnId="{D2103F82-E39C-4F4A-B8CA-1A6A8543A482}">
      <dgm:prSet/>
      <dgm:spPr/>
      <dgm:t>
        <a:bodyPr/>
        <a:lstStyle/>
        <a:p>
          <a:endParaRPr lang="en-US"/>
        </a:p>
      </dgm:t>
    </dgm:pt>
    <dgm:pt modelId="{DA7B4AA4-DCB6-471F-9601-A60B04F94ACF}" type="sibTrans" cxnId="{D2103F82-E39C-4F4A-B8CA-1A6A8543A482}">
      <dgm:prSet/>
      <dgm:spPr/>
      <dgm:t>
        <a:bodyPr/>
        <a:lstStyle/>
        <a:p>
          <a:endParaRPr lang="en-US"/>
        </a:p>
      </dgm:t>
    </dgm:pt>
    <dgm:pt modelId="{A1698B9A-D5EC-4C71-B85A-9608740380D9}">
      <dgm:prSet/>
      <dgm:spPr/>
      <dgm:t>
        <a:bodyPr/>
        <a:lstStyle/>
        <a:p>
          <a:r>
            <a:rPr lang="en-US"/>
            <a:t>K-medoids</a:t>
          </a:r>
        </a:p>
      </dgm:t>
    </dgm:pt>
    <dgm:pt modelId="{8D54FCE3-1B6A-4B3D-8AF0-5A4A71347AFC}" type="parTrans" cxnId="{20F8BC70-DBEB-4C2A-A234-9E1DB0F2D01B}">
      <dgm:prSet/>
      <dgm:spPr/>
      <dgm:t>
        <a:bodyPr/>
        <a:lstStyle/>
        <a:p>
          <a:endParaRPr lang="en-US"/>
        </a:p>
      </dgm:t>
    </dgm:pt>
    <dgm:pt modelId="{A75FFE36-3608-4C4C-8891-3988B7420473}" type="sibTrans" cxnId="{20F8BC70-DBEB-4C2A-A234-9E1DB0F2D01B}">
      <dgm:prSet/>
      <dgm:spPr/>
      <dgm:t>
        <a:bodyPr/>
        <a:lstStyle/>
        <a:p>
          <a:endParaRPr lang="en-US"/>
        </a:p>
      </dgm:t>
    </dgm:pt>
    <dgm:pt modelId="{F531E8BA-0802-4FD2-BFD4-3A100BFD3C18}">
      <dgm:prSet/>
      <dgm:spPr/>
      <dgm:t>
        <a:bodyPr/>
        <a:lstStyle/>
        <a:p>
          <a:r>
            <a:rPr lang="en-US"/>
            <a:t>But want to be general</a:t>
          </a:r>
        </a:p>
      </dgm:t>
    </dgm:pt>
    <dgm:pt modelId="{55E0989C-4AE3-452D-B083-28C024C51509}" type="parTrans" cxnId="{77997B79-DF51-4FA3-851B-5AE356ECF594}">
      <dgm:prSet/>
      <dgm:spPr/>
      <dgm:t>
        <a:bodyPr/>
        <a:lstStyle/>
        <a:p>
          <a:endParaRPr lang="en-US"/>
        </a:p>
      </dgm:t>
    </dgm:pt>
    <dgm:pt modelId="{DF2EF95D-C5F7-48AA-B7E1-15BEDC3F432A}" type="sibTrans" cxnId="{77997B79-DF51-4FA3-851B-5AE356ECF594}">
      <dgm:prSet/>
      <dgm:spPr/>
      <dgm:t>
        <a:bodyPr/>
        <a:lstStyle/>
        <a:p>
          <a:endParaRPr lang="en-US"/>
        </a:p>
      </dgm:t>
    </dgm:pt>
    <dgm:pt modelId="{CFECAC15-4CE6-489B-83FC-C148482EFF98}">
      <dgm:prSet/>
      <dgm:spPr/>
      <dgm:t>
        <a:bodyPr/>
        <a:lstStyle/>
        <a:p>
          <a:r>
            <a:rPr lang="en-US"/>
            <a:t>Don’t specify how many clusters</a:t>
          </a:r>
        </a:p>
      </dgm:t>
    </dgm:pt>
    <dgm:pt modelId="{8598A75C-C717-4089-A0EE-23F32D42FAF4}" type="parTrans" cxnId="{16A19E8E-1738-49F1-8A8C-3D2BFAA1E780}">
      <dgm:prSet/>
      <dgm:spPr/>
      <dgm:t>
        <a:bodyPr/>
        <a:lstStyle/>
        <a:p>
          <a:endParaRPr lang="en-US"/>
        </a:p>
      </dgm:t>
    </dgm:pt>
    <dgm:pt modelId="{194A213D-99CD-4427-8B05-C0F58FA5E7FA}" type="sibTrans" cxnId="{16A19E8E-1738-49F1-8A8C-3D2BFAA1E780}">
      <dgm:prSet/>
      <dgm:spPr/>
      <dgm:t>
        <a:bodyPr/>
        <a:lstStyle/>
        <a:p>
          <a:endParaRPr lang="en-US"/>
        </a:p>
      </dgm:t>
    </dgm:pt>
    <dgm:pt modelId="{329CCB33-93F8-4242-BFCC-E32605846B6F}" type="pres">
      <dgm:prSet presAssocID="{D1C90EB7-BF25-4786-9830-8A7F3A4284F3}" presName="matrix" presStyleCnt="0">
        <dgm:presLayoutVars>
          <dgm:chMax val="1"/>
          <dgm:dir/>
          <dgm:resizeHandles val="exact"/>
        </dgm:presLayoutVars>
      </dgm:prSet>
      <dgm:spPr/>
    </dgm:pt>
    <dgm:pt modelId="{E2C17285-E457-4271-A741-4447391DDA30}" type="pres">
      <dgm:prSet presAssocID="{D1C90EB7-BF25-4786-9830-8A7F3A4284F3}" presName="diamond" presStyleLbl="bgShp" presStyleIdx="0" presStyleCnt="1"/>
      <dgm:spPr/>
    </dgm:pt>
    <dgm:pt modelId="{D06BBE69-112F-49BE-88A7-EFEBACD365BC}" type="pres">
      <dgm:prSet presAssocID="{D1C90EB7-BF25-4786-9830-8A7F3A4284F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ECED1B-A8DD-45CD-A5CE-06FFD0DDE6BF}" type="pres">
      <dgm:prSet presAssocID="{D1C90EB7-BF25-4786-9830-8A7F3A4284F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51B3C9-EDAC-4E34-A4B6-3341A167C35E}" type="pres">
      <dgm:prSet presAssocID="{D1C90EB7-BF25-4786-9830-8A7F3A4284F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5E5D18-9F97-4998-BD6A-E1BB44E37738}" type="pres">
      <dgm:prSet presAssocID="{D1C90EB7-BF25-4786-9830-8A7F3A4284F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BAF508-D7E5-41C7-A474-72BD8D850B44}" type="presOf" srcId="{20252A93-73D2-4887-81FA-79BDC08681B8}" destId="{D06BBE69-112F-49BE-88A7-EFEBACD365BC}" srcOrd="0" destOrd="0" presId="urn:microsoft.com/office/officeart/2005/8/layout/matrix3"/>
    <dgm:cxn modelId="{EA4FFD5F-29EF-485D-A14B-FD3BC0009E6D}" type="presOf" srcId="{F531E8BA-0802-4FD2-BFD4-3A100BFD3C18}" destId="{D35E5D18-9F97-4998-BD6A-E1BB44E37738}" srcOrd="0" destOrd="0" presId="urn:microsoft.com/office/officeart/2005/8/layout/matrix3"/>
    <dgm:cxn modelId="{CF09E967-8999-4F41-B24B-AFC1A291E293}" srcId="{D1C90EB7-BF25-4786-9830-8A7F3A4284F3}" destId="{CC7167D7-7B9C-4768-83CC-ACAC5FA4E7EB}" srcOrd="1" destOrd="0" parTransId="{5050388B-491C-4B84-A662-994CAAF24159}" sibTransId="{132604D9-7B52-407D-94D8-0CAC45E1AFF2}"/>
    <dgm:cxn modelId="{DE6B9D4C-9DD1-4203-990F-C5208836A8FE}" type="presOf" srcId="{A1698B9A-D5EC-4C71-B85A-9608740380D9}" destId="{0C51B3C9-EDAC-4E34-A4B6-3341A167C35E}" srcOrd="0" destOrd="2" presId="urn:microsoft.com/office/officeart/2005/8/layout/matrix3"/>
    <dgm:cxn modelId="{20F8BC70-DBEB-4C2A-A234-9E1DB0F2D01B}" srcId="{4895CA90-041C-45EC-9A6B-674FD821EE6C}" destId="{A1698B9A-D5EC-4C71-B85A-9608740380D9}" srcOrd="0" destOrd="0" parTransId="{8D54FCE3-1B6A-4B3D-8AF0-5A4A71347AFC}" sibTransId="{A75FFE36-3608-4C4C-8891-3988B7420473}"/>
    <dgm:cxn modelId="{77997B79-DF51-4FA3-851B-5AE356ECF594}" srcId="{D1C90EB7-BF25-4786-9830-8A7F3A4284F3}" destId="{F531E8BA-0802-4FD2-BFD4-3A100BFD3C18}" srcOrd="3" destOrd="0" parTransId="{55E0989C-4AE3-452D-B083-28C024C51509}" sibTransId="{DF2EF95D-C5F7-48AA-B7E1-15BEDC3F432A}"/>
    <dgm:cxn modelId="{D2103F82-E39C-4F4A-B8CA-1A6A8543A482}" srcId="{417BA01F-E546-402D-9BED-82360A268171}" destId="{4895CA90-041C-45EC-9A6B-674FD821EE6C}" srcOrd="0" destOrd="0" parTransId="{81B949E0-203B-480A-8330-6EC55B481A89}" sibTransId="{DA7B4AA4-DCB6-471F-9601-A60B04F94ACF}"/>
    <dgm:cxn modelId="{16A19E8E-1738-49F1-8A8C-3D2BFAA1E780}" srcId="{F531E8BA-0802-4FD2-BFD4-3A100BFD3C18}" destId="{CFECAC15-4CE6-489B-83FC-C148482EFF98}" srcOrd="0" destOrd="0" parTransId="{8598A75C-C717-4089-A0EE-23F32D42FAF4}" sibTransId="{194A213D-99CD-4427-8B05-C0F58FA5E7FA}"/>
    <dgm:cxn modelId="{5D7888A1-B95B-43B2-9A41-8385381B7B68}" type="presOf" srcId="{CC7167D7-7B9C-4768-83CC-ACAC5FA4E7EB}" destId="{8EECED1B-A8DD-45CD-A5CE-06FFD0DDE6BF}" srcOrd="0" destOrd="0" presId="urn:microsoft.com/office/officeart/2005/8/layout/matrix3"/>
    <dgm:cxn modelId="{10AADCA7-8100-448B-8595-26BF60A6B72D}" type="presOf" srcId="{CFECAC15-4CE6-489B-83FC-C148482EFF98}" destId="{D35E5D18-9F97-4998-BD6A-E1BB44E37738}" srcOrd="0" destOrd="1" presId="urn:microsoft.com/office/officeart/2005/8/layout/matrix3"/>
    <dgm:cxn modelId="{29D15DCB-10A5-4BF6-9843-65AA76D65EE9}" srcId="{D1C90EB7-BF25-4786-9830-8A7F3A4284F3}" destId="{20252A93-73D2-4887-81FA-79BDC08681B8}" srcOrd="0" destOrd="0" parTransId="{3FB3F525-E6E7-42D9-B717-F8518B57F877}" sibTransId="{AE04FB26-F2C5-4230-973B-E064EC089ADB}"/>
    <dgm:cxn modelId="{4E28F8CD-1BAD-47E6-8324-57B4DE9D45E9}" type="presOf" srcId="{417BA01F-E546-402D-9BED-82360A268171}" destId="{0C51B3C9-EDAC-4E34-A4B6-3341A167C35E}" srcOrd="0" destOrd="0" presId="urn:microsoft.com/office/officeart/2005/8/layout/matrix3"/>
    <dgm:cxn modelId="{B294E7EE-085C-428D-A1E6-27F3059DCBFD}" type="presOf" srcId="{D1C90EB7-BF25-4786-9830-8A7F3A4284F3}" destId="{329CCB33-93F8-4242-BFCC-E32605846B6F}" srcOrd="0" destOrd="0" presId="urn:microsoft.com/office/officeart/2005/8/layout/matrix3"/>
    <dgm:cxn modelId="{4B6D3FF1-992D-47B3-B49B-C96F593114FB}" type="presOf" srcId="{4895CA90-041C-45EC-9A6B-674FD821EE6C}" destId="{0C51B3C9-EDAC-4E34-A4B6-3341A167C35E}" srcOrd="0" destOrd="1" presId="urn:microsoft.com/office/officeart/2005/8/layout/matrix3"/>
    <dgm:cxn modelId="{A205F8F8-545F-4F13-A567-EF5712B15BAC}" srcId="{D1C90EB7-BF25-4786-9830-8A7F3A4284F3}" destId="{417BA01F-E546-402D-9BED-82360A268171}" srcOrd="2" destOrd="0" parTransId="{5BA474F4-7C62-4BBD-BD3C-EB079EC73DEB}" sibTransId="{C9BABB14-334B-49DB-96E7-338BC3D2B53A}"/>
    <dgm:cxn modelId="{5F787F2A-6A4E-421B-A928-AAE22E196438}" type="presParOf" srcId="{329CCB33-93F8-4242-BFCC-E32605846B6F}" destId="{E2C17285-E457-4271-A741-4447391DDA30}" srcOrd="0" destOrd="0" presId="urn:microsoft.com/office/officeart/2005/8/layout/matrix3"/>
    <dgm:cxn modelId="{F80398D5-0EC1-4989-840A-3D2195CE3815}" type="presParOf" srcId="{329CCB33-93F8-4242-BFCC-E32605846B6F}" destId="{D06BBE69-112F-49BE-88A7-EFEBACD365BC}" srcOrd="1" destOrd="0" presId="urn:microsoft.com/office/officeart/2005/8/layout/matrix3"/>
    <dgm:cxn modelId="{935CD1FA-1ACE-4E8C-A2D6-8B3FEBC74E40}" type="presParOf" srcId="{329CCB33-93F8-4242-BFCC-E32605846B6F}" destId="{8EECED1B-A8DD-45CD-A5CE-06FFD0DDE6BF}" srcOrd="2" destOrd="0" presId="urn:microsoft.com/office/officeart/2005/8/layout/matrix3"/>
    <dgm:cxn modelId="{0CDE8723-4A76-4375-B515-8F48BD3CAA9E}" type="presParOf" srcId="{329CCB33-93F8-4242-BFCC-E32605846B6F}" destId="{0C51B3C9-EDAC-4E34-A4B6-3341A167C35E}" srcOrd="3" destOrd="0" presId="urn:microsoft.com/office/officeart/2005/8/layout/matrix3"/>
    <dgm:cxn modelId="{28FC14E6-65A6-4551-AA0C-B5F0D1EBC277}" type="presParOf" srcId="{329CCB33-93F8-4242-BFCC-E32605846B6F}" destId="{D35E5D18-9F97-4998-BD6A-E1BB44E3773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C1698-538F-4019-A16D-2203D600F0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583A3B-F18F-4520-BDD7-B1ACA0189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None?!</a:t>
          </a:r>
        </a:p>
      </dgm:t>
    </dgm:pt>
    <dgm:pt modelId="{1E4C696B-C5CB-4113-AA1E-B73191DD4A3C}" type="parTrans" cxnId="{67FCE7F3-2A78-4964-BC7D-2330FAB042C2}">
      <dgm:prSet/>
      <dgm:spPr/>
      <dgm:t>
        <a:bodyPr/>
        <a:lstStyle/>
        <a:p>
          <a:endParaRPr lang="en-US"/>
        </a:p>
      </dgm:t>
    </dgm:pt>
    <dgm:pt modelId="{5585F565-5CAF-467C-8B08-9101C0611F2D}" type="sibTrans" cxnId="{67FCE7F3-2A78-4964-BC7D-2330FAB042C2}">
      <dgm:prSet/>
      <dgm:spPr/>
      <dgm:t>
        <a:bodyPr/>
        <a:lstStyle/>
        <a:p>
          <a:endParaRPr lang="en-US"/>
        </a:p>
      </dgm:t>
    </dgm:pt>
    <dgm:pt modelId="{3F2B57D4-CFD8-4922-9A99-D16748FE8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hyperparameters and watch it converge</a:t>
          </a:r>
        </a:p>
      </dgm:t>
    </dgm:pt>
    <dgm:pt modelId="{D06CFBAC-C6DE-43BE-9297-1F55FFFA0347}" type="parTrans" cxnId="{CA6ADB54-AD44-4BBE-BD7B-3B9ABA7F1247}">
      <dgm:prSet/>
      <dgm:spPr/>
      <dgm:t>
        <a:bodyPr/>
        <a:lstStyle/>
        <a:p>
          <a:endParaRPr lang="en-US"/>
        </a:p>
      </dgm:t>
    </dgm:pt>
    <dgm:pt modelId="{A1D4CA6F-C381-461A-9659-436F96D06298}" type="sibTrans" cxnId="{CA6ADB54-AD44-4BBE-BD7B-3B9ABA7F1247}">
      <dgm:prSet/>
      <dgm:spPr/>
      <dgm:t>
        <a:bodyPr/>
        <a:lstStyle/>
        <a:p>
          <a:endParaRPr lang="en-US"/>
        </a:p>
      </dgm:t>
    </dgm:pt>
    <dgm:pt modelId="{D07053E1-B28F-4A64-A35A-4E39399795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Unsupervised algorithm: don’t have anything to “optimize” towards in this algorithm</a:t>
          </a:r>
        </a:p>
      </dgm:t>
    </dgm:pt>
    <dgm:pt modelId="{185573F5-DC69-4B8B-BD59-E0353CAF6188}" type="parTrans" cxnId="{BD1AF266-30D7-4B42-AD1E-62E31E3ABB6E}">
      <dgm:prSet/>
      <dgm:spPr/>
      <dgm:t>
        <a:bodyPr/>
        <a:lstStyle/>
        <a:p>
          <a:endParaRPr lang="en-US"/>
        </a:p>
      </dgm:t>
    </dgm:pt>
    <dgm:pt modelId="{5DCFBD78-A293-4105-BE50-2216FBDBC8D2}" type="sibTrans" cxnId="{BD1AF266-30D7-4B42-AD1E-62E31E3ABB6E}">
      <dgm:prSet/>
      <dgm:spPr/>
      <dgm:t>
        <a:bodyPr/>
        <a:lstStyle/>
        <a:p>
          <a:endParaRPr lang="en-US"/>
        </a:p>
      </dgm:t>
    </dgm:pt>
    <dgm:pt modelId="{4454DF87-A4AE-4D16-AD83-39ABDA6115FD}" type="pres">
      <dgm:prSet presAssocID="{221C1698-538F-4019-A16D-2203D600F0A2}" presName="root" presStyleCnt="0">
        <dgm:presLayoutVars>
          <dgm:dir/>
          <dgm:resizeHandles val="exact"/>
        </dgm:presLayoutVars>
      </dgm:prSet>
      <dgm:spPr/>
    </dgm:pt>
    <dgm:pt modelId="{F54DF565-4A07-4B9E-AD4A-79668E34C826}" type="pres">
      <dgm:prSet presAssocID="{B6583A3B-F18F-4520-BDD7-B1ACA0189A5B}" presName="compNode" presStyleCnt="0"/>
      <dgm:spPr/>
    </dgm:pt>
    <dgm:pt modelId="{96093B8C-3610-44F8-936D-782CF8214638}" type="pres">
      <dgm:prSet presAssocID="{B6583A3B-F18F-4520-BDD7-B1ACA0189A5B}" presName="bgRect" presStyleLbl="bgShp" presStyleIdx="0" presStyleCnt="3"/>
      <dgm:spPr/>
    </dgm:pt>
    <dgm:pt modelId="{C1B68138-E266-45EB-B222-30CB7B180EF4}" type="pres">
      <dgm:prSet presAssocID="{B6583A3B-F18F-4520-BDD7-B1ACA0189A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E4A5FCE-8B29-4AE0-946B-9294A1DF670E}" type="pres">
      <dgm:prSet presAssocID="{B6583A3B-F18F-4520-BDD7-B1ACA0189A5B}" presName="spaceRect" presStyleCnt="0"/>
      <dgm:spPr/>
    </dgm:pt>
    <dgm:pt modelId="{B67835C9-55F7-4538-94EE-D57E8AA069F0}" type="pres">
      <dgm:prSet presAssocID="{B6583A3B-F18F-4520-BDD7-B1ACA0189A5B}" presName="parTx" presStyleLbl="revTx" presStyleIdx="0" presStyleCnt="3">
        <dgm:presLayoutVars>
          <dgm:chMax val="0"/>
          <dgm:chPref val="0"/>
        </dgm:presLayoutVars>
      </dgm:prSet>
      <dgm:spPr/>
    </dgm:pt>
    <dgm:pt modelId="{51E3BACA-7657-42E1-98D7-C7BEB9AE9F6C}" type="pres">
      <dgm:prSet presAssocID="{5585F565-5CAF-467C-8B08-9101C0611F2D}" presName="sibTrans" presStyleCnt="0"/>
      <dgm:spPr/>
    </dgm:pt>
    <dgm:pt modelId="{3062A294-0220-473D-81E9-ED7E995C6B42}" type="pres">
      <dgm:prSet presAssocID="{3F2B57D4-CFD8-4922-9A99-D16748FE8F8C}" presName="compNode" presStyleCnt="0"/>
      <dgm:spPr/>
    </dgm:pt>
    <dgm:pt modelId="{A0CF6F13-98FD-4736-A679-44BE58E0CCDA}" type="pres">
      <dgm:prSet presAssocID="{3F2B57D4-CFD8-4922-9A99-D16748FE8F8C}" presName="bgRect" presStyleLbl="bgShp" presStyleIdx="1" presStyleCnt="3"/>
      <dgm:spPr/>
    </dgm:pt>
    <dgm:pt modelId="{D1FD069A-8A0B-4B21-B2D2-0067133D2509}" type="pres">
      <dgm:prSet presAssocID="{3F2B57D4-CFD8-4922-9A99-D16748FE8F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2788235F-CA86-4A28-8A9A-73AEA84AA1F6}" type="pres">
      <dgm:prSet presAssocID="{3F2B57D4-CFD8-4922-9A99-D16748FE8F8C}" presName="spaceRect" presStyleCnt="0"/>
      <dgm:spPr/>
    </dgm:pt>
    <dgm:pt modelId="{8C3E5ADA-84D4-42CA-A701-A3AF641560CE}" type="pres">
      <dgm:prSet presAssocID="{3F2B57D4-CFD8-4922-9A99-D16748FE8F8C}" presName="parTx" presStyleLbl="revTx" presStyleIdx="1" presStyleCnt="3">
        <dgm:presLayoutVars>
          <dgm:chMax val="0"/>
          <dgm:chPref val="0"/>
        </dgm:presLayoutVars>
      </dgm:prSet>
      <dgm:spPr/>
    </dgm:pt>
    <dgm:pt modelId="{AA1FFB39-0967-473D-857E-F848B17DF63D}" type="pres">
      <dgm:prSet presAssocID="{A1D4CA6F-C381-461A-9659-436F96D06298}" presName="sibTrans" presStyleCnt="0"/>
      <dgm:spPr/>
    </dgm:pt>
    <dgm:pt modelId="{1A75A6B8-00D6-4028-8266-26C614E2FE80}" type="pres">
      <dgm:prSet presAssocID="{D07053E1-B28F-4A64-A35A-4E3939979575}" presName="compNode" presStyleCnt="0"/>
      <dgm:spPr/>
    </dgm:pt>
    <dgm:pt modelId="{C06B7273-498E-4C8E-ACD0-6BF81C3CA3FA}" type="pres">
      <dgm:prSet presAssocID="{D07053E1-B28F-4A64-A35A-4E3939979575}" presName="bgRect" presStyleLbl="bgShp" presStyleIdx="2" presStyleCnt="3"/>
      <dgm:spPr/>
    </dgm:pt>
    <dgm:pt modelId="{83383ADE-C583-4200-8299-4720EDD20F87}" type="pres">
      <dgm:prSet presAssocID="{D07053E1-B28F-4A64-A35A-4E39399795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AB07333-E258-49DF-9FB9-7CA589306314}" type="pres">
      <dgm:prSet presAssocID="{D07053E1-B28F-4A64-A35A-4E3939979575}" presName="spaceRect" presStyleCnt="0"/>
      <dgm:spPr/>
    </dgm:pt>
    <dgm:pt modelId="{BA4E1A57-DFAA-4412-8D70-3059C2B9E1F6}" type="pres">
      <dgm:prSet presAssocID="{D07053E1-B28F-4A64-A35A-4E39399795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1AF266-30D7-4B42-AD1E-62E31E3ABB6E}" srcId="{221C1698-538F-4019-A16D-2203D600F0A2}" destId="{D07053E1-B28F-4A64-A35A-4E3939979575}" srcOrd="2" destOrd="0" parTransId="{185573F5-DC69-4B8B-BD59-E0353CAF6188}" sibTransId="{5DCFBD78-A293-4105-BE50-2216FBDBC8D2}"/>
    <dgm:cxn modelId="{1C14FC71-5D55-486D-BC08-7D0BACB37D90}" type="presOf" srcId="{B6583A3B-F18F-4520-BDD7-B1ACA0189A5B}" destId="{B67835C9-55F7-4538-94EE-D57E8AA069F0}" srcOrd="0" destOrd="0" presId="urn:microsoft.com/office/officeart/2018/2/layout/IconVerticalSolidList"/>
    <dgm:cxn modelId="{CA6ADB54-AD44-4BBE-BD7B-3B9ABA7F1247}" srcId="{221C1698-538F-4019-A16D-2203D600F0A2}" destId="{3F2B57D4-CFD8-4922-9A99-D16748FE8F8C}" srcOrd="1" destOrd="0" parTransId="{D06CFBAC-C6DE-43BE-9297-1F55FFFA0347}" sibTransId="{A1D4CA6F-C381-461A-9659-436F96D06298}"/>
    <dgm:cxn modelId="{187B0D86-28C9-4504-9AE7-8BE254B4ED03}" type="presOf" srcId="{3F2B57D4-CFD8-4922-9A99-D16748FE8F8C}" destId="{8C3E5ADA-84D4-42CA-A701-A3AF641560CE}" srcOrd="0" destOrd="0" presId="urn:microsoft.com/office/officeart/2018/2/layout/IconVerticalSolidList"/>
    <dgm:cxn modelId="{3925A19F-43D0-4FAC-835D-D02499B8128D}" type="presOf" srcId="{221C1698-538F-4019-A16D-2203D600F0A2}" destId="{4454DF87-A4AE-4D16-AD83-39ABDA6115FD}" srcOrd="0" destOrd="0" presId="urn:microsoft.com/office/officeart/2018/2/layout/IconVerticalSolidList"/>
    <dgm:cxn modelId="{2021A6F1-5BBF-4F77-B419-95B2CB58E1B9}" type="presOf" srcId="{D07053E1-B28F-4A64-A35A-4E3939979575}" destId="{BA4E1A57-DFAA-4412-8D70-3059C2B9E1F6}" srcOrd="0" destOrd="0" presId="urn:microsoft.com/office/officeart/2018/2/layout/IconVerticalSolidList"/>
    <dgm:cxn modelId="{67FCE7F3-2A78-4964-BC7D-2330FAB042C2}" srcId="{221C1698-538F-4019-A16D-2203D600F0A2}" destId="{B6583A3B-F18F-4520-BDD7-B1ACA0189A5B}" srcOrd="0" destOrd="0" parTransId="{1E4C696B-C5CB-4113-AA1E-B73191DD4A3C}" sibTransId="{5585F565-5CAF-467C-8B08-9101C0611F2D}"/>
    <dgm:cxn modelId="{2DD2672C-85B2-43FE-97C4-BEB0701BBDEE}" type="presParOf" srcId="{4454DF87-A4AE-4D16-AD83-39ABDA6115FD}" destId="{F54DF565-4A07-4B9E-AD4A-79668E34C826}" srcOrd="0" destOrd="0" presId="urn:microsoft.com/office/officeart/2018/2/layout/IconVerticalSolidList"/>
    <dgm:cxn modelId="{8502A56C-5026-4A66-96DC-A2BFDA62752B}" type="presParOf" srcId="{F54DF565-4A07-4B9E-AD4A-79668E34C826}" destId="{96093B8C-3610-44F8-936D-782CF8214638}" srcOrd="0" destOrd="0" presId="urn:microsoft.com/office/officeart/2018/2/layout/IconVerticalSolidList"/>
    <dgm:cxn modelId="{5AE885CB-AA3B-4553-8912-6926F002A9BB}" type="presParOf" srcId="{F54DF565-4A07-4B9E-AD4A-79668E34C826}" destId="{C1B68138-E266-45EB-B222-30CB7B180EF4}" srcOrd="1" destOrd="0" presId="urn:microsoft.com/office/officeart/2018/2/layout/IconVerticalSolidList"/>
    <dgm:cxn modelId="{68663C6C-869B-4D8B-898C-4021084FDDED}" type="presParOf" srcId="{F54DF565-4A07-4B9E-AD4A-79668E34C826}" destId="{7E4A5FCE-8B29-4AE0-946B-9294A1DF670E}" srcOrd="2" destOrd="0" presId="urn:microsoft.com/office/officeart/2018/2/layout/IconVerticalSolidList"/>
    <dgm:cxn modelId="{E0D5222C-603A-40B6-B36E-CCA827F4EBF6}" type="presParOf" srcId="{F54DF565-4A07-4B9E-AD4A-79668E34C826}" destId="{B67835C9-55F7-4538-94EE-D57E8AA069F0}" srcOrd="3" destOrd="0" presId="urn:microsoft.com/office/officeart/2018/2/layout/IconVerticalSolidList"/>
    <dgm:cxn modelId="{36B40D2D-FB9D-455A-9763-35D5BCB05AFA}" type="presParOf" srcId="{4454DF87-A4AE-4D16-AD83-39ABDA6115FD}" destId="{51E3BACA-7657-42E1-98D7-C7BEB9AE9F6C}" srcOrd="1" destOrd="0" presId="urn:microsoft.com/office/officeart/2018/2/layout/IconVerticalSolidList"/>
    <dgm:cxn modelId="{D7390448-48ED-4456-8D16-F58B3F9355F1}" type="presParOf" srcId="{4454DF87-A4AE-4D16-AD83-39ABDA6115FD}" destId="{3062A294-0220-473D-81E9-ED7E995C6B42}" srcOrd="2" destOrd="0" presId="urn:microsoft.com/office/officeart/2018/2/layout/IconVerticalSolidList"/>
    <dgm:cxn modelId="{1A1D1E13-95D2-4DAD-AAA7-0200790FC208}" type="presParOf" srcId="{3062A294-0220-473D-81E9-ED7E995C6B42}" destId="{A0CF6F13-98FD-4736-A679-44BE58E0CCDA}" srcOrd="0" destOrd="0" presId="urn:microsoft.com/office/officeart/2018/2/layout/IconVerticalSolidList"/>
    <dgm:cxn modelId="{2F75FEBB-0FEB-465C-8E18-51FA0E4E944E}" type="presParOf" srcId="{3062A294-0220-473D-81E9-ED7E995C6B42}" destId="{D1FD069A-8A0B-4B21-B2D2-0067133D2509}" srcOrd="1" destOrd="0" presId="urn:microsoft.com/office/officeart/2018/2/layout/IconVerticalSolidList"/>
    <dgm:cxn modelId="{ED99D3B3-4C36-4023-9397-272586AD9DD9}" type="presParOf" srcId="{3062A294-0220-473D-81E9-ED7E995C6B42}" destId="{2788235F-CA86-4A28-8A9A-73AEA84AA1F6}" srcOrd="2" destOrd="0" presId="urn:microsoft.com/office/officeart/2018/2/layout/IconVerticalSolidList"/>
    <dgm:cxn modelId="{4996ABA3-ACCC-4F76-874B-24FCD0FAB1F1}" type="presParOf" srcId="{3062A294-0220-473D-81E9-ED7E995C6B42}" destId="{8C3E5ADA-84D4-42CA-A701-A3AF641560CE}" srcOrd="3" destOrd="0" presId="urn:microsoft.com/office/officeart/2018/2/layout/IconVerticalSolidList"/>
    <dgm:cxn modelId="{5122A15B-5401-43F5-A935-B9862A182FBA}" type="presParOf" srcId="{4454DF87-A4AE-4D16-AD83-39ABDA6115FD}" destId="{AA1FFB39-0967-473D-857E-F848B17DF63D}" srcOrd="3" destOrd="0" presId="urn:microsoft.com/office/officeart/2018/2/layout/IconVerticalSolidList"/>
    <dgm:cxn modelId="{415B9A39-42DC-4B65-9C65-6E8BA1D31DD1}" type="presParOf" srcId="{4454DF87-A4AE-4D16-AD83-39ABDA6115FD}" destId="{1A75A6B8-00D6-4028-8266-26C614E2FE80}" srcOrd="4" destOrd="0" presId="urn:microsoft.com/office/officeart/2018/2/layout/IconVerticalSolidList"/>
    <dgm:cxn modelId="{9D83C7E0-4C6D-4A9F-92C2-A7B9B9C078E7}" type="presParOf" srcId="{1A75A6B8-00D6-4028-8266-26C614E2FE80}" destId="{C06B7273-498E-4C8E-ACD0-6BF81C3CA3FA}" srcOrd="0" destOrd="0" presId="urn:microsoft.com/office/officeart/2018/2/layout/IconVerticalSolidList"/>
    <dgm:cxn modelId="{6F6EAFDB-8653-4230-9FA3-BC50F015EDD4}" type="presParOf" srcId="{1A75A6B8-00D6-4028-8266-26C614E2FE80}" destId="{83383ADE-C583-4200-8299-4720EDD20F87}" srcOrd="1" destOrd="0" presId="urn:microsoft.com/office/officeart/2018/2/layout/IconVerticalSolidList"/>
    <dgm:cxn modelId="{C8543EAF-CFF9-414B-8BFD-EAA5A778809C}" type="presParOf" srcId="{1A75A6B8-00D6-4028-8266-26C614E2FE80}" destId="{9AB07333-E258-49DF-9FB9-7CA589306314}" srcOrd="2" destOrd="0" presId="urn:microsoft.com/office/officeart/2018/2/layout/IconVerticalSolidList"/>
    <dgm:cxn modelId="{BFCB64AF-A565-4295-ADEA-887DBF5CE587}" type="presParOf" srcId="{1A75A6B8-00D6-4028-8266-26C614E2FE80}" destId="{BA4E1A57-DFAA-4412-8D70-3059C2B9E1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D3E6E6-8A32-4317-B780-C73C9A8C538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11160A-0CEB-4685-B116-95B63FBDD436}">
      <dgm:prSet/>
      <dgm:spPr/>
      <dgm:t>
        <a:bodyPr/>
        <a:lstStyle/>
        <a:p>
          <a:r>
            <a:rPr lang="en-US"/>
            <a:t>Preference</a:t>
          </a:r>
        </a:p>
      </dgm:t>
    </dgm:pt>
    <dgm:pt modelId="{614FB0F6-0832-42F1-B7AF-74F5A08CBE61}" type="parTrans" cxnId="{44D4D61F-BB66-4478-89FA-A38194A4D7B2}">
      <dgm:prSet/>
      <dgm:spPr/>
      <dgm:t>
        <a:bodyPr/>
        <a:lstStyle/>
        <a:p>
          <a:endParaRPr lang="en-US"/>
        </a:p>
      </dgm:t>
    </dgm:pt>
    <dgm:pt modelId="{A5C4E3F1-71E4-402B-A78F-0CBDB5EC94F6}" type="sibTrans" cxnId="{44D4D61F-BB66-4478-89FA-A38194A4D7B2}">
      <dgm:prSet/>
      <dgm:spPr/>
      <dgm:t>
        <a:bodyPr/>
        <a:lstStyle/>
        <a:p>
          <a:endParaRPr lang="en-US"/>
        </a:p>
      </dgm:t>
    </dgm:pt>
    <dgm:pt modelId="{6459D1FD-E3A1-4692-A6FD-21F46816F52F}">
      <dgm:prSet/>
      <dgm:spPr/>
      <dgm:t>
        <a:bodyPr/>
        <a:lstStyle/>
        <a:p>
          <a:r>
            <a:rPr lang="en-US"/>
            <a:t>Applied to the diagonal of matrices</a:t>
          </a:r>
        </a:p>
      </dgm:t>
    </dgm:pt>
    <dgm:pt modelId="{373B890B-208B-4FC0-A51C-45D4FD796457}" type="parTrans" cxnId="{931A9F29-EB73-4E26-A018-D1351FD00950}">
      <dgm:prSet/>
      <dgm:spPr/>
      <dgm:t>
        <a:bodyPr/>
        <a:lstStyle/>
        <a:p>
          <a:endParaRPr lang="en-US"/>
        </a:p>
      </dgm:t>
    </dgm:pt>
    <dgm:pt modelId="{6360DB75-23FE-4D4E-825E-CDD92942C4F4}" type="sibTrans" cxnId="{931A9F29-EB73-4E26-A018-D1351FD00950}">
      <dgm:prSet/>
      <dgm:spPr/>
      <dgm:t>
        <a:bodyPr/>
        <a:lstStyle/>
        <a:p>
          <a:endParaRPr lang="en-US"/>
        </a:p>
      </dgm:t>
    </dgm:pt>
    <dgm:pt modelId="{3312D685-6760-4298-94EE-DBE41DC71909}">
      <dgm:prSet/>
      <dgm:spPr/>
      <dgm:t>
        <a:bodyPr/>
        <a:lstStyle/>
        <a:p>
          <a:r>
            <a:rPr lang="en-US"/>
            <a:t>How willing points are to accept being represented</a:t>
          </a:r>
        </a:p>
      </dgm:t>
    </dgm:pt>
    <dgm:pt modelId="{77DECB51-4DE1-4C10-8B16-B36022C5CE8C}" type="parTrans" cxnId="{2F50D945-191B-4632-8CD3-EA8572ED5246}">
      <dgm:prSet/>
      <dgm:spPr/>
      <dgm:t>
        <a:bodyPr/>
        <a:lstStyle/>
        <a:p>
          <a:endParaRPr lang="en-US"/>
        </a:p>
      </dgm:t>
    </dgm:pt>
    <dgm:pt modelId="{C7F79D4E-CF0F-441C-BEF1-F17E48F0AF0A}" type="sibTrans" cxnId="{2F50D945-191B-4632-8CD3-EA8572ED5246}">
      <dgm:prSet/>
      <dgm:spPr/>
      <dgm:t>
        <a:bodyPr/>
        <a:lstStyle/>
        <a:p>
          <a:endParaRPr lang="en-US"/>
        </a:p>
      </dgm:t>
    </dgm:pt>
    <dgm:pt modelId="{12E00E2A-0793-4C3A-A5C6-DCB7A0441CFF}">
      <dgm:prSet/>
      <dgm:spPr/>
      <dgm:t>
        <a:bodyPr/>
        <a:lstStyle/>
        <a:p>
          <a:r>
            <a:rPr lang="en-US"/>
            <a:t>Damping Factor</a:t>
          </a:r>
        </a:p>
      </dgm:t>
    </dgm:pt>
    <dgm:pt modelId="{0CFC3CA5-6A65-4CD2-A87B-7EEFEA7053EE}" type="parTrans" cxnId="{D83A72CC-3D25-4C68-AFF4-413CE31D59B7}">
      <dgm:prSet/>
      <dgm:spPr/>
      <dgm:t>
        <a:bodyPr/>
        <a:lstStyle/>
        <a:p>
          <a:endParaRPr lang="en-US"/>
        </a:p>
      </dgm:t>
    </dgm:pt>
    <dgm:pt modelId="{46450737-856C-4685-8DE9-75513FCB505E}" type="sibTrans" cxnId="{D83A72CC-3D25-4C68-AFF4-413CE31D59B7}">
      <dgm:prSet/>
      <dgm:spPr/>
      <dgm:t>
        <a:bodyPr/>
        <a:lstStyle/>
        <a:p>
          <a:endParaRPr lang="en-US"/>
        </a:p>
      </dgm:t>
    </dgm:pt>
    <dgm:pt modelId="{7DF28479-501D-4386-9423-D3EB9019CEC0}">
      <dgm:prSet/>
      <dgm:spPr/>
      <dgm:t>
        <a:bodyPr/>
        <a:lstStyle/>
        <a:p>
          <a:r>
            <a:rPr lang="en-US"/>
            <a:t>Learning rate</a:t>
          </a:r>
        </a:p>
      </dgm:t>
    </dgm:pt>
    <dgm:pt modelId="{2FE09570-8F39-4F71-817B-F87FB444D1D3}" type="parTrans" cxnId="{4A4EA1FC-0F4A-4406-A3FE-817CD7D6629A}">
      <dgm:prSet/>
      <dgm:spPr/>
      <dgm:t>
        <a:bodyPr/>
        <a:lstStyle/>
        <a:p>
          <a:endParaRPr lang="en-US"/>
        </a:p>
      </dgm:t>
    </dgm:pt>
    <dgm:pt modelId="{32CA6A33-89B4-420B-BDB8-31CE1085DD54}" type="sibTrans" cxnId="{4A4EA1FC-0F4A-4406-A3FE-817CD7D6629A}">
      <dgm:prSet/>
      <dgm:spPr/>
      <dgm:t>
        <a:bodyPr/>
        <a:lstStyle/>
        <a:p>
          <a:endParaRPr lang="en-US"/>
        </a:p>
      </dgm:t>
    </dgm:pt>
    <dgm:pt modelId="{8CA9195A-DC49-42D1-A342-D22E03C8C763}">
      <dgm:prSet/>
      <dgm:spPr/>
      <dgm:t>
        <a:bodyPr/>
        <a:lstStyle/>
        <a:p>
          <a:r>
            <a:rPr lang="en-US"/>
            <a:t>Determines how fast to converge</a:t>
          </a:r>
        </a:p>
      </dgm:t>
    </dgm:pt>
    <dgm:pt modelId="{86BBC080-02F3-414B-904B-501197CADF91}" type="parTrans" cxnId="{5AF427DF-CD12-4280-89C7-993B994D8192}">
      <dgm:prSet/>
      <dgm:spPr/>
      <dgm:t>
        <a:bodyPr/>
        <a:lstStyle/>
        <a:p>
          <a:endParaRPr lang="en-US"/>
        </a:p>
      </dgm:t>
    </dgm:pt>
    <dgm:pt modelId="{1C105002-1D11-426A-90A4-53B864C3FC66}" type="sibTrans" cxnId="{5AF427DF-CD12-4280-89C7-993B994D8192}">
      <dgm:prSet/>
      <dgm:spPr/>
      <dgm:t>
        <a:bodyPr/>
        <a:lstStyle/>
        <a:p>
          <a:endParaRPr lang="en-US"/>
        </a:p>
      </dgm:t>
    </dgm:pt>
    <dgm:pt modelId="{FA68FE23-4C23-4D50-A151-BD97306A01C8}">
      <dgm:prSet/>
      <dgm:spPr/>
      <dgm:t>
        <a:bodyPr/>
        <a:lstStyle/>
        <a:p>
          <a:r>
            <a:rPr lang="en-US"/>
            <a:t>Higher dampening = slower convergence, stable maximization</a:t>
          </a:r>
        </a:p>
      </dgm:t>
    </dgm:pt>
    <dgm:pt modelId="{33808837-6652-44DB-8526-5BEA5CECE9CE}" type="parTrans" cxnId="{D239CC36-B67D-41E9-ACBA-9AA94798A2DB}">
      <dgm:prSet/>
      <dgm:spPr/>
      <dgm:t>
        <a:bodyPr/>
        <a:lstStyle/>
        <a:p>
          <a:endParaRPr lang="en-US"/>
        </a:p>
      </dgm:t>
    </dgm:pt>
    <dgm:pt modelId="{17800D22-975B-4389-B77B-960DAA4D9DEB}" type="sibTrans" cxnId="{D239CC36-B67D-41E9-ACBA-9AA94798A2DB}">
      <dgm:prSet/>
      <dgm:spPr/>
      <dgm:t>
        <a:bodyPr/>
        <a:lstStyle/>
        <a:p>
          <a:endParaRPr lang="en-US"/>
        </a:p>
      </dgm:t>
    </dgm:pt>
    <dgm:pt modelId="{67BCC278-0584-40A4-9A2A-0FE8FDF1C1DB}" type="pres">
      <dgm:prSet presAssocID="{F1D3E6E6-8A32-4317-B780-C73C9A8C538F}" presName="linear" presStyleCnt="0">
        <dgm:presLayoutVars>
          <dgm:dir/>
          <dgm:animLvl val="lvl"/>
          <dgm:resizeHandles val="exact"/>
        </dgm:presLayoutVars>
      </dgm:prSet>
      <dgm:spPr/>
    </dgm:pt>
    <dgm:pt modelId="{E4E793BA-3B30-4A08-B15A-EF854015B60D}" type="pres">
      <dgm:prSet presAssocID="{1011160A-0CEB-4685-B116-95B63FBDD436}" presName="parentLin" presStyleCnt="0"/>
      <dgm:spPr/>
    </dgm:pt>
    <dgm:pt modelId="{D6B957CE-E2B0-418D-A17D-16888819354D}" type="pres">
      <dgm:prSet presAssocID="{1011160A-0CEB-4685-B116-95B63FBDD436}" presName="parentLeftMargin" presStyleLbl="node1" presStyleIdx="0" presStyleCnt="2"/>
      <dgm:spPr/>
    </dgm:pt>
    <dgm:pt modelId="{DEB71A22-4327-4520-A42A-3AFBED5AF53B}" type="pres">
      <dgm:prSet presAssocID="{1011160A-0CEB-4685-B116-95B63FBDD4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D1B1B8-4F2E-4C1E-937B-92115BFD2FB1}" type="pres">
      <dgm:prSet presAssocID="{1011160A-0CEB-4685-B116-95B63FBDD436}" presName="negativeSpace" presStyleCnt="0"/>
      <dgm:spPr/>
    </dgm:pt>
    <dgm:pt modelId="{C6453783-1BD3-4765-A56F-79EDCC95AC79}" type="pres">
      <dgm:prSet presAssocID="{1011160A-0CEB-4685-B116-95B63FBDD436}" presName="childText" presStyleLbl="conFgAcc1" presStyleIdx="0" presStyleCnt="2">
        <dgm:presLayoutVars>
          <dgm:bulletEnabled val="1"/>
        </dgm:presLayoutVars>
      </dgm:prSet>
      <dgm:spPr/>
    </dgm:pt>
    <dgm:pt modelId="{88178F28-5EB8-485E-B0A9-0742C5DB3C4B}" type="pres">
      <dgm:prSet presAssocID="{A5C4E3F1-71E4-402B-A78F-0CBDB5EC94F6}" presName="spaceBetweenRectangles" presStyleCnt="0"/>
      <dgm:spPr/>
    </dgm:pt>
    <dgm:pt modelId="{F691730F-4535-4C1D-AF3D-AB7F1D8DAD43}" type="pres">
      <dgm:prSet presAssocID="{12E00E2A-0793-4C3A-A5C6-DCB7A0441CFF}" presName="parentLin" presStyleCnt="0"/>
      <dgm:spPr/>
    </dgm:pt>
    <dgm:pt modelId="{D8F20643-C821-4C46-BA60-6CC06E942967}" type="pres">
      <dgm:prSet presAssocID="{12E00E2A-0793-4C3A-A5C6-DCB7A0441CFF}" presName="parentLeftMargin" presStyleLbl="node1" presStyleIdx="0" presStyleCnt="2"/>
      <dgm:spPr/>
    </dgm:pt>
    <dgm:pt modelId="{10BF72DB-54CC-43CF-9F3F-CF8BB79DC778}" type="pres">
      <dgm:prSet presAssocID="{12E00E2A-0793-4C3A-A5C6-DCB7A0441C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53512C-CD38-44E5-98B6-9700A521A921}" type="pres">
      <dgm:prSet presAssocID="{12E00E2A-0793-4C3A-A5C6-DCB7A0441CFF}" presName="negativeSpace" presStyleCnt="0"/>
      <dgm:spPr/>
    </dgm:pt>
    <dgm:pt modelId="{79CB0EAC-BBB3-4EE3-94DA-176DB6EDE3D6}" type="pres">
      <dgm:prSet presAssocID="{12E00E2A-0793-4C3A-A5C6-DCB7A0441C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D77D04-36D6-4B38-B0DF-E16379AB1324}" type="presOf" srcId="{12E00E2A-0793-4C3A-A5C6-DCB7A0441CFF}" destId="{D8F20643-C821-4C46-BA60-6CC06E942967}" srcOrd="0" destOrd="0" presId="urn:microsoft.com/office/officeart/2005/8/layout/list1"/>
    <dgm:cxn modelId="{E083480E-C33F-4D83-B952-EEB35C92F1D4}" type="presOf" srcId="{7DF28479-501D-4386-9423-D3EB9019CEC0}" destId="{79CB0EAC-BBB3-4EE3-94DA-176DB6EDE3D6}" srcOrd="0" destOrd="0" presId="urn:microsoft.com/office/officeart/2005/8/layout/list1"/>
    <dgm:cxn modelId="{C790DF17-F95A-4C82-830A-E947CEB6FE66}" type="presOf" srcId="{1011160A-0CEB-4685-B116-95B63FBDD436}" destId="{D6B957CE-E2B0-418D-A17D-16888819354D}" srcOrd="0" destOrd="0" presId="urn:microsoft.com/office/officeart/2005/8/layout/list1"/>
    <dgm:cxn modelId="{44D4D61F-BB66-4478-89FA-A38194A4D7B2}" srcId="{F1D3E6E6-8A32-4317-B780-C73C9A8C538F}" destId="{1011160A-0CEB-4685-B116-95B63FBDD436}" srcOrd="0" destOrd="0" parTransId="{614FB0F6-0832-42F1-B7AF-74F5A08CBE61}" sibTransId="{A5C4E3F1-71E4-402B-A78F-0CBDB5EC94F6}"/>
    <dgm:cxn modelId="{931A9F29-EB73-4E26-A018-D1351FD00950}" srcId="{1011160A-0CEB-4685-B116-95B63FBDD436}" destId="{6459D1FD-E3A1-4692-A6FD-21F46816F52F}" srcOrd="0" destOrd="0" parTransId="{373B890B-208B-4FC0-A51C-45D4FD796457}" sibTransId="{6360DB75-23FE-4D4E-825E-CDD92942C4F4}"/>
    <dgm:cxn modelId="{D239CC36-B67D-41E9-ACBA-9AA94798A2DB}" srcId="{8CA9195A-DC49-42D1-A342-D22E03C8C763}" destId="{FA68FE23-4C23-4D50-A151-BD97306A01C8}" srcOrd="0" destOrd="0" parTransId="{33808837-6652-44DB-8526-5BEA5CECE9CE}" sibTransId="{17800D22-975B-4389-B77B-960DAA4D9DEB}"/>
    <dgm:cxn modelId="{2F50D945-191B-4632-8CD3-EA8572ED5246}" srcId="{1011160A-0CEB-4685-B116-95B63FBDD436}" destId="{3312D685-6760-4298-94EE-DBE41DC71909}" srcOrd="1" destOrd="0" parTransId="{77DECB51-4DE1-4C10-8B16-B36022C5CE8C}" sibTransId="{C7F79D4E-CF0F-441C-BEF1-F17E48F0AF0A}"/>
    <dgm:cxn modelId="{A0ACFE71-9A4E-451C-8117-317FC884BD41}" type="presOf" srcId="{8CA9195A-DC49-42D1-A342-D22E03C8C763}" destId="{79CB0EAC-BBB3-4EE3-94DA-176DB6EDE3D6}" srcOrd="0" destOrd="1" presId="urn:microsoft.com/office/officeart/2005/8/layout/list1"/>
    <dgm:cxn modelId="{5D738999-CD39-4177-9668-6D2EF5C0A7AD}" type="presOf" srcId="{1011160A-0CEB-4685-B116-95B63FBDD436}" destId="{DEB71A22-4327-4520-A42A-3AFBED5AF53B}" srcOrd="1" destOrd="0" presId="urn:microsoft.com/office/officeart/2005/8/layout/list1"/>
    <dgm:cxn modelId="{4A11DAA7-C2B7-4B82-96DA-8209DD334FE1}" type="presOf" srcId="{FA68FE23-4C23-4D50-A151-BD97306A01C8}" destId="{79CB0EAC-BBB3-4EE3-94DA-176DB6EDE3D6}" srcOrd="0" destOrd="2" presId="urn:microsoft.com/office/officeart/2005/8/layout/list1"/>
    <dgm:cxn modelId="{BBE88FB0-F648-46E3-9FE5-44CBF36A2FC3}" type="presOf" srcId="{3312D685-6760-4298-94EE-DBE41DC71909}" destId="{C6453783-1BD3-4765-A56F-79EDCC95AC79}" srcOrd="0" destOrd="1" presId="urn:microsoft.com/office/officeart/2005/8/layout/list1"/>
    <dgm:cxn modelId="{D83A72CC-3D25-4C68-AFF4-413CE31D59B7}" srcId="{F1D3E6E6-8A32-4317-B780-C73C9A8C538F}" destId="{12E00E2A-0793-4C3A-A5C6-DCB7A0441CFF}" srcOrd="1" destOrd="0" parTransId="{0CFC3CA5-6A65-4CD2-A87B-7EEFEA7053EE}" sibTransId="{46450737-856C-4685-8DE9-75513FCB505E}"/>
    <dgm:cxn modelId="{5AF427DF-CD12-4280-89C7-993B994D8192}" srcId="{12E00E2A-0793-4C3A-A5C6-DCB7A0441CFF}" destId="{8CA9195A-DC49-42D1-A342-D22E03C8C763}" srcOrd="1" destOrd="0" parTransId="{86BBC080-02F3-414B-904B-501197CADF91}" sibTransId="{1C105002-1D11-426A-90A4-53B864C3FC66}"/>
    <dgm:cxn modelId="{A03713EE-DD5D-4253-B845-7C501E5BE428}" type="presOf" srcId="{F1D3E6E6-8A32-4317-B780-C73C9A8C538F}" destId="{67BCC278-0584-40A4-9A2A-0FE8FDF1C1DB}" srcOrd="0" destOrd="0" presId="urn:microsoft.com/office/officeart/2005/8/layout/list1"/>
    <dgm:cxn modelId="{4A4EA1FC-0F4A-4406-A3FE-817CD7D6629A}" srcId="{12E00E2A-0793-4C3A-A5C6-DCB7A0441CFF}" destId="{7DF28479-501D-4386-9423-D3EB9019CEC0}" srcOrd="0" destOrd="0" parTransId="{2FE09570-8F39-4F71-817B-F87FB444D1D3}" sibTransId="{32CA6A33-89B4-420B-BDB8-31CE1085DD54}"/>
    <dgm:cxn modelId="{E09660FF-3132-44E1-8499-42887B1D5D3E}" type="presOf" srcId="{6459D1FD-E3A1-4692-A6FD-21F46816F52F}" destId="{C6453783-1BD3-4765-A56F-79EDCC95AC79}" srcOrd="0" destOrd="0" presId="urn:microsoft.com/office/officeart/2005/8/layout/list1"/>
    <dgm:cxn modelId="{990D84FF-B32B-406B-B3FB-8F1CED8382D1}" type="presOf" srcId="{12E00E2A-0793-4C3A-A5C6-DCB7A0441CFF}" destId="{10BF72DB-54CC-43CF-9F3F-CF8BB79DC778}" srcOrd="1" destOrd="0" presId="urn:microsoft.com/office/officeart/2005/8/layout/list1"/>
    <dgm:cxn modelId="{C47F3B21-A119-4967-8A99-083E74F0C62C}" type="presParOf" srcId="{67BCC278-0584-40A4-9A2A-0FE8FDF1C1DB}" destId="{E4E793BA-3B30-4A08-B15A-EF854015B60D}" srcOrd="0" destOrd="0" presId="urn:microsoft.com/office/officeart/2005/8/layout/list1"/>
    <dgm:cxn modelId="{26340C27-EBF7-4EDE-A25B-D4D17BBA2CEE}" type="presParOf" srcId="{E4E793BA-3B30-4A08-B15A-EF854015B60D}" destId="{D6B957CE-E2B0-418D-A17D-16888819354D}" srcOrd="0" destOrd="0" presId="urn:microsoft.com/office/officeart/2005/8/layout/list1"/>
    <dgm:cxn modelId="{AB8C9094-11CF-45A3-8502-675EC9FEC3F6}" type="presParOf" srcId="{E4E793BA-3B30-4A08-B15A-EF854015B60D}" destId="{DEB71A22-4327-4520-A42A-3AFBED5AF53B}" srcOrd="1" destOrd="0" presId="urn:microsoft.com/office/officeart/2005/8/layout/list1"/>
    <dgm:cxn modelId="{A160DD14-4A9E-4538-9AF3-36DB62FA8AF5}" type="presParOf" srcId="{67BCC278-0584-40A4-9A2A-0FE8FDF1C1DB}" destId="{12D1B1B8-4F2E-4C1E-937B-92115BFD2FB1}" srcOrd="1" destOrd="0" presId="urn:microsoft.com/office/officeart/2005/8/layout/list1"/>
    <dgm:cxn modelId="{E30C9776-B1D1-43C7-BB6E-E74EF2A22652}" type="presParOf" srcId="{67BCC278-0584-40A4-9A2A-0FE8FDF1C1DB}" destId="{C6453783-1BD3-4765-A56F-79EDCC95AC79}" srcOrd="2" destOrd="0" presId="urn:microsoft.com/office/officeart/2005/8/layout/list1"/>
    <dgm:cxn modelId="{D1E6B6E9-A169-41ED-B305-401E18085384}" type="presParOf" srcId="{67BCC278-0584-40A4-9A2A-0FE8FDF1C1DB}" destId="{88178F28-5EB8-485E-B0A9-0742C5DB3C4B}" srcOrd="3" destOrd="0" presId="urn:microsoft.com/office/officeart/2005/8/layout/list1"/>
    <dgm:cxn modelId="{1B7BF834-94B5-452E-BB11-988A6978B811}" type="presParOf" srcId="{67BCC278-0584-40A4-9A2A-0FE8FDF1C1DB}" destId="{F691730F-4535-4C1D-AF3D-AB7F1D8DAD43}" srcOrd="4" destOrd="0" presId="urn:microsoft.com/office/officeart/2005/8/layout/list1"/>
    <dgm:cxn modelId="{B4C95CF7-24A1-48A2-86BC-5579E8D64F05}" type="presParOf" srcId="{F691730F-4535-4C1D-AF3D-AB7F1D8DAD43}" destId="{D8F20643-C821-4C46-BA60-6CC06E942967}" srcOrd="0" destOrd="0" presId="urn:microsoft.com/office/officeart/2005/8/layout/list1"/>
    <dgm:cxn modelId="{DE4894D4-6685-4824-94DD-820809BFE109}" type="presParOf" srcId="{F691730F-4535-4C1D-AF3D-AB7F1D8DAD43}" destId="{10BF72DB-54CC-43CF-9F3F-CF8BB79DC778}" srcOrd="1" destOrd="0" presId="urn:microsoft.com/office/officeart/2005/8/layout/list1"/>
    <dgm:cxn modelId="{8F92D974-21BC-451F-AD7D-DDFE444FFDFE}" type="presParOf" srcId="{67BCC278-0584-40A4-9A2A-0FE8FDF1C1DB}" destId="{BE53512C-CD38-44E5-98B6-9700A521A921}" srcOrd="5" destOrd="0" presId="urn:microsoft.com/office/officeart/2005/8/layout/list1"/>
    <dgm:cxn modelId="{5F20E40A-0FFB-42D9-873C-9360629AB5E5}" type="presParOf" srcId="{67BCC278-0584-40A4-9A2A-0FE8FDF1C1DB}" destId="{79CB0EAC-BBB3-4EE3-94DA-176DB6EDE3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BD0C79-7FDF-4A36-8EF3-F3F54EC28C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0CF550-ECA2-4B79-AFAD-CD83B6DF0DB5}">
      <dgm:prSet/>
      <dgm:spPr/>
      <dgm:t>
        <a:bodyPr/>
        <a:lstStyle/>
        <a:p>
          <a:r>
            <a:rPr lang="en-US"/>
            <a:t>Let’s say you had a sample of music tracks to train on.</a:t>
          </a:r>
        </a:p>
      </dgm:t>
    </dgm:pt>
    <dgm:pt modelId="{9EE9AB0C-4441-4D23-A8D0-EBFCD30B2317}" type="parTrans" cxnId="{4A2FE640-E466-463E-AC2B-94513EA85DF3}">
      <dgm:prSet/>
      <dgm:spPr/>
      <dgm:t>
        <a:bodyPr/>
        <a:lstStyle/>
        <a:p>
          <a:endParaRPr lang="en-US"/>
        </a:p>
      </dgm:t>
    </dgm:pt>
    <dgm:pt modelId="{7428CB71-97EC-4E57-BBA2-246B594F3B1A}" type="sibTrans" cxnId="{4A2FE640-E466-463E-AC2B-94513EA85DF3}">
      <dgm:prSet/>
      <dgm:spPr/>
      <dgm:t>
        <a:bodyPr/>
        <a:lstStyle/>
        <a:p>
          <a:endParaRPr lang="en-US"/>
        </a:p>
      </dgm:t>
    </dgm:pt>
    <dgm:pt modelId="{D1737FF1-1DB0-45C5-8099-43E1FD82E5B4}">
      <dgm:prSet/>
      <dgm:spPr/>
      <dgm:t>
        <a:bodyPr/>
        <a:lstStyle/>
        <a:p>
          <a:r>
            <a:rPr lang="en-US"/>
            <a:t>Cluster based on popularity and loudness maybe?</a:t>
          </a:r>
        </a:p>
      </dgm:t>
    </dgm:pt>
    <dgm:pt modelId="{63672155-2D36-43DA-96D3-FDD3351A8293}" type="parTrans" cxnId="{F28FDE31-6264-407D-8CFC-CCB4EB4FAAC1}">
      <dgm:prSet/>
      <dgm:spPr/>
      <dgm:t>
        <a:bodyPr/>
        <a:lstStyle/>
        <a:p>
          <a:endParaRPr lang="en-US"/>
        </a:p>
      </dgm:t>
    </dgm:pt>
    <dgm:pt modelId="{23AF0A8E-288E-48B8-AA63-96455C509EE0}" type="sibTrans" cxnId="{F28FDE31-6264-407D-8CFC-CCB4EB4FAAC1}">
      <dgm:prSet/>
      <dgm:spPr/>
      <dgm:t>
        <a:bodyPr/>
        <a:lstStyle/>
        <a:p>
          <a:endParaRPr lang="en-US"/>
        </a:p>
      </dgm:t>
    </dgm:pt>
    <dgm:pt modelId="{CCA6FB9C-3410-4210-9E67-A582DFDA02AF}">
      <dgm:prSet/>
      <dgm:spPr/>
      <dgm:t>
        <a:bodyPr/>
        <a:lstStyle/>
        <a:p>
          <a:r>
            <a:rPr lang="en-US"/>
            <a:t>With the introduction of a new song, which artist will it likely be done by?</a:t>
          </a:r>
        </a:p>
      </dgm:t>
    </dgm:pt>
    <dgm:pt modelId="{C4BB0A87-B172-40FF-BE40-DCC5576635BE}" type="parTrans" cxnId="{47AB68CC-E7E0-4675-8808-349A3EAEB61D}">
      <dgm:prSet/>
      <dgm:spPr/>
      <dgm:t>
        <a:bodyPr/>
        <a:lstStyle/>
        <a:p>
          <a:endParaRPr lang="en-US"/>
        </a:p>
      </dgm:t>
    </dgm:pt>
    <dgm:pt modelId="{FE211176-4136-42FD-A99F-F6B14B6E0736}" type="sibTrans" cxnId="{47AB68CC-E7E0-4675-8808-349A3EAEB61D}">
      <dgm:prSet/>
      <dgm:spPr/>
      <dgm:t>
        <a:bodyPr/>
        <a:lstStyle/>
        <a:p>
          <a:endParaRPr lang="en-US"/>
        </a:p>
      </dgm:t>
    </dgm:pt>
    <dgm:pt modelId="{B920DE09-A73B-4DC4-86F6-260CFC726C21}">
      <dgm:prSet/>
      <dgm:spPr/>
      <dgm:t>
        <a:bodyPr/>
        <a:lstStyle/>
        <a:p>
          <a:r>
            <a:rPr lang="en-US"/>
            <a:t>We chose to look at Fleetwood Mac, AC/DC, and the Beatles</a:t>
          </a:r>
        </a:p>
      </dgm:t>
    </dgm:pt>
    <dgm:pt modelId="{32DF9DD0-5DE3-4A2A-9F5C-E8C447539201}" type="parTrans" cxnId="{221B166F-B3E7-4ADC-9A8D-FAC42015D7C9}">
      <dgm:prSet/>
      <dgm:spPr/>
      <dgm:t>
        <a:bodyPr/>
        <a:lstStyle/>
        <a:p>
          <a:endParaRPr lang="en-US"/>
        </a:p>
      </dgm:t>
    </dgm:pt>
    <dgm:pt modelId="{E5464028-9033-40BC-8727-E6792EABEBD9}" type="sibTrans" cxnId="{221B166F-B3E7-4ADC-9A8D-FAC42015D7C9}">
      <dgm:prSet/>
      <dgm:spPr/>
      <dgm:t>
        <a:bodyPr/>
        <a:lstStyle/>
        <a:p>
          <a:endParaRPr lang="en-US"/>
        </a:p>
      </dgm:t>
    </dgm:pt>
    <dgm:pt modelId="{C5EA0BC7-7434-479E-BC7B-A4BB95314151}">
      <dgm:prSet/>
      <dgm:spPr/>
      <dgm:t>
        <a:bodyPr/>
        <a:lstStyle/>
        <a:p>
          <a:r>
            <a:rPr lang="en-US"/>
            <a:t>Popular bands, range in loudness</a:t>
          </a:r>
        </a:p>
      </dgm:t>
    </dgm:pt>
    <dgm:pt modelId="{2E4FA3F8-BBBD-45A3-8014-28DDCC0A696F}" type="parTrans" cxnId="{B173F68D-14BA-442D-80AD-1FF8E45ED559}">
      <dgm:prSet/>
      <dgm:spPr/>
      <dgm:t>
        <a:bodyPr/>
        <a:lstStyle/>
        <a:p>
          <a:endParaRPr lang="en-US"/>
        </a:p>
      </dgm:t>
    </dgm:pt>
    <dgm:pt modelId="{2BB762A3-5801-4D88-8EBF-A191910234DF}" type="sibTrans" cxnId="{B173F68D-14BA-442D-80AD-1FF8E45ED559}">
      <dgm:prSet/>
      <dgm:spPr/>
      <dgm:t>
        <a:bodyPr/>
        <a:lstStyle/>
        <a:p>
          <a:endParaRPr lang="en-US"/>
        </a:p>
      </dgm:t>
    </dgm:pt>
    <dgm:pt modelId="{2B63F83A-ABEA-4B49-B4C8-647C1448371D}" type="pres">
      <dgm:prSet presAssocID="{36BD0C79-7FDF-4A36-8EF3-F3F54EC28C25}" presName="linear" presStyleCnt="0">
        <dgm:presLayoutVars>
          <dgm:animLvl val="lvl"/>
          <dgm:resizeHandles val="exact"/>
        </dgm:presLayoutVars>
      </dgm:prSet>
      <dgm:spPr/>
    </dgm:pt>
    <dgm:pt modelId="{8517965E-B60C-43BA-A8B4-89DE2B30245C}" type="pres">
      <dgm:prSet presAssocID="{420CF550-ECA2-4B79-AFAD-CD83B6DF0D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02C2A-2723-4559-AC1A-E0A6BF8DEAA3}" type="pres">
      <dgm:prSet presAssocID="{420CF550-ECA2-4B79-AFAD-CD83B6DF0DB5}" presName="childText" presStyleLbl="revTx" presStyleIdx="0" presStyleCnt="2">
        <dgm:presLayoutVars>
          <dgm:bulletEnabled val="1"/>
        </dgm:presLayoutVars>
      </dgm:prSet>
      <dgm:spPr/>
    </dgm:pt>
    <dgm:pt modelId="{D5F9C6F9-24BB-4CB2-91DA-D6CB39ACBB5A}" type="pres">
      <dgm:prSet presAssocID="{CCA6FB9C-3410-4210-9E67-A582DFDA02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C1476C-35D6-43BC-ABDB-601EDDFA1A8E}" type="pres">
      <dgm:prSet presAssocID="{FE211176-4136-42FD-A99F-F6B14B6E0736}" presName="spacer" presStyleCnt="0"/>
      <dgm:spPr/>
    </dgm:pt>
    <dgm:pt modelId="{069096A0-45DA-4F73-9C35-4E45FE36A567}" type="pres">
      <dgm:prSet presAssocID="{B920DE09-A73B-4DC4-86F6-260CFC726C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AF977E-9876-4669-BC7B-89420603B0C9}" type="pres">
      <dgm:prSet presAssocID="{B920DE09-A73B-4DC4-86F6-260CFC726C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8FDE31-6264-407D-8CFC-CCB4EB4FAAC1}" srcId="{420CF550-ECA2-4B79-AFAD-CD83B6DF0DB5}" destId="{D1737FF1-1DB0-45C5-8099-43E1FD82E5B4}" srcOrd="0" destOrd="0" parTransId="{63672155-2D36-43DA-96D3-FDD3351A8293}" sibTransId="{23AF0A8E-288E-48B8-AA63-96455C509EE0}"/>
    <dgm:cxn modelId="{4A2FE640-E466-463E-AC2B-94513EA85DF3}" srcId="{36BD0C79-7FDF-4A36-8EF3-F3F54EC28C25}" destId="{420CF550-ECA2-4B79-AFAD-CD83B6DF0DB5}" srcOrd="0" destOrd="0" parTransId="{9EE9AB0C-4441-4D23-A8D0-EBFCD30B2317}" sibTransId="{7428CB71-97EC-4E57-BBA2-246B594F3B1A}"/>
    <dgm:cxn modelId="{5A06F246-9400-46BB-9854-5C1ACFD23B27}" type="presOf" srcId="{36BD0C79-7FDF-4A36-8EF3-F3F54EC28C25}" destId="{2B63F83A-ABEA-4B49-B4C8-647C1448371D}" srcOrd="0" destOrd="0" presId="urn:microsoft.com/office/officeart/2005/8/layout/vList2"/>
    <dgm:cxn modelId="{221B166F-B3E7-4ADC-9A8D-FAC42015D7C9}" srcId="{36BD0C79-7FDF-4A36-8EF3-F3F54EC28C25}" destId="{B920DE09-A73B-4DC4-86F6-260CFC726C21}" srcOrd="2" destOrd="0" parTransId="{32DF9DD0-5DE3-4A2A-9F5C-E8C447539201}" sibTransId="{E5464028-9033-40BC-8727-E6792EABEBD9}"/>
    <dgm:cxn modelId="{4D765657-B56A-488F-9A24-904B6FA0BC8F}" type="presOf" srcId="{C5EA0BC7-7434-479E-BC7B-A4BB95314151}" destId="{B2AF977E-9876-4669-BC7B-89420603B0C9}" srcOrd="0" destOrd="0" presId="urn:microsoft.com/office/officeart/2005/8/layout/vList2"/>
    <dgm:cxn modelId="{DBE36F7F-D0D5-419B-A1C4-7DCA2F5879E8}" type="presOf" srcId="{CCA6FB9C-3410-4210-9E67-A582DFDA02AF}" destId="{D5F9C6F9-24BB-4CB2-91DA-D6CB39ACBB5A}" srcOrd="0" destOrd="0" presId="urn:microsoft.com/office/officeart/2005/8/layout/vList2"/>
    <dgm:cxn modelId="{B173F68D-14BA-442D-80AD-1FF8E45ED559}" srcId="{B920DE09-A73B-4DC4-86F6-260CFC726C21}" destId="{C5EA0BC7-7434-479E-BC7B-A4BB95314151}" srcOrd="0" destOrd="0" parTransId="{2E4FA3F8-BBBD-45A3-8014-28DDCC0A696F}" sibTransId="{2BB762A3-5801-4D88-8EBF-A191910234DF}"/>
    <dgm:cxn modelId="{47AB68CC-E7E0-4675-8808-349A3EAEB61D}" srcId="{36BD0C79-7FDF-4A36-8EF3-F3F54EC28C25}" destId="{CCA6FB9C-3410-4210-9E67-A582DFDA02AF}" srcOrd="1" destOrd="0" parTransId="{C4BB0A87-B172-40FF-BE40-DCC5576635BE}" sibTransId="{FE211176-4136-42FD-A99F-F6B14B6E0736}"/>
    <dgm:cxn modelId="{20844DDE-47F9-4118-8252-A9A784BDCFAB}" type="presOf" srcId="{420CF550-ECA2-4B79-AFAD-CD83B6DF0DB5}" destId="{8517965E-B60C-43BA-A8B4-89DE2B30245C}" srcOrd="0" destOrd="0" presId="urn:microsoft.com/office/officeart/2005/8/layout/vList2"/>
    <dgm:cxn modelId="{BA45CDDF-C4A2-4D9E-BDF5-27B3D8268FDE}" type="presOf" srcId="{B920DE09-A73B-4DC4-86F6-260CFC726C21}" destId="{069096A0-45DA-4F73-9C35-4E45FE36A567}" srcOrd="0" destOrd="0" presId="urn:microsoft.com/office/officeart/2005/8/layout/vList2"/>
    <dgm:cxn modelId="{9B0C38EC-7D53-4F2A-8CEA-9A813FBC6FAE}" type="presOf" srcId="{D1737FF1-1DB0-45C5-8099-43E1FD82E5B4}" destId="{E4102C2A-2723-4559-AC1A-E0A6BF8DEAA3}" srcOrd="0" destOrd="0" presId="urn:microsoft.com/office/officeart/2005/8/layout/vList2"/>
    <dgm:cxn modelId="{C67DE5FA-B082-4E8E-9444-335BE05033A9}" type="presParOf" srcId="{2B63F83A-ABEA-4B49-B4C8-647C1448371D}" destId="{8517965E-B60C-43BA-A8B4-89DE2B30245C}" srcOrd="0" destOrd="0" presId="urn:microsoft.com/office/officeart/2005/8/layout/vList2"/>
    <dgm:cxn modelId="{038A1581-F623-4591-9213-4E73038D7A7D}" type="presParOf" srcId="{2B63F83A-ABEA-4B49-B4C8-647C1448371D}" destId="{E4102C2A-2723-4559-AC1A-E0A6BF8DEAA3}" srcOrd="1" destOrd="0" presId="urn:microsoft.com/office/officeart/2005/8/layout/vList2"/>
    <dgm:cxn modelId="{3EA0BC48-CF21-44AD-B875-AE0D04B929AA}" type="presParOf" srcId="{2B63F83A-ABEA-4B49-B4C8-647C1448371D}" destId="{D5F9C6F9-24BB-4CB2-91DA-D6CB39ACBB5A}" srcOrd="2" destOrd="0" presId="urn:microsoft.com/office/officeart/2005/8/layout/vList2"/>
    <dgm:cxn modelId="{7410A3A2-4574-474D-A005-AB456ADC4BF1}" type="presParOf" srcId="{2B63F83A-ABEA-4B49-B4C8-647C1448371D}" destId="{01C1476C-35D6-43BC-ABDB-601EDDFA1A8E}" srcOrd="3" destOrd="0" presId="urn:microsoft.com/office/officeart/2005/8/layout/vList2"/>
    <dgm:cxn modelId="{453EDF51-0372-4E24-B29F-756DC7E129ED}" type="presParOf" srcId="{2B63F83A-ABEA-4B49-B4C8-647C1448371D}" destId="{069096A0-45DA-4F73-9C35-4E45FE36A567}" srcOrd="4" destOrd="0" presId="urn:microsoft.com/office/officeart/2005/8/layout/vList2"/>
    <dgm:cxn modelId="{A5FC19DB-7FA2-4865-855E-4D54A2F67584}" type="presParOf" srcId="{2B63F83A-ABEA-4B49-B4C8-647C1448371D}" destId="{B2AF977E-9876-4669-BC7B-89420603B0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8FCC3-77AA-4E7A-9AA2-B4C99E005AA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29F87B-D24C-4B3A-9D45-68805E84236F}">
      <dgm:prSet/>
      <dgm:spPr/>
      <dgm:t>
        <a:bodyPr/>
        <a:lstStyle/>
        <a:p>
          <a:r>
            <a:rPr lang="en-US"/>
            <a:t>Time Efficiency: </a:t>
          </a:r>
        </a:p>
      </dgm:t>
    </dgm:pt>
    <dgm:pt modelId="{BB86EB19-4420-47AF-BBD3-CD49FFBE5E5C}" type="parTrans" cxnId="{40084D41-9DC4-4E37-BA88-407D2AF923D2}">
      <dgm:prSet/>
      <dgm:spPr/>
      <dgm:t>
        <a:bodyPr/>
        <a:lstStyle/>
        <a:p>
          <a:endParaRPr lang="en-US"/>
        </a:p>
      </dgm:t>
    </dgm:pt>
    <dgm:pt modelId="{C857CA9F-C247-4693-8CC8-D8AE083E2562}" type="sibTrans" cxnId="{40084D41-9DC4-4E37-BA88-407D2AF923D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6DB3EA-3454-410C-9855-C8A4C95D6B4E}">
          <dgm:prSet/>
          <dgm:spPr/>
          <dgm:t>
            <a:bodyPr/>
            <a:lstStyle/>
            <a:p>
              <a:r>
                <a:rPr lang="en-US"/>
                <a:t>Training: O(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𝑇</m:t>
                  </m:r>
                </m:oMath>
              </a14:m>
              <a:r>
                <a:rPr lang="en-US"/>
                <a:t>)</a:t>
              </a:r>
            </a:p>
          </dgm:t>
        </dgm:pt>
      </mc:Choice>
      <mc:Fallback xmlns="">
        <dgm:pt modelId="{526DB3EA-3454-410C-9855-C8A4C95D6B4E}">
          <dgm:prSet/>
          <dgm:spPr/>
          <dgm:t>
            <a:bodyPr/>
            <a:lstStyle/>
            <a:p>
              <a:r>
                <a:rPr lang="en-US"/>
                <a:t>Training: O(</a:t>
              </a:r>
              <a:r>
                <a:rPr lang="en-US" b="0" i="0">
                  <a:latin typeface="Cambria Math" panose="02040503050406030204" pitchFamily="18" charset="0"/>
                </a:rPr>
                <a:t>𝑁^2 𝑇</a:t>
              </a:r>
              <a:r>
                <a:rPr lang="en-US"/>
                <a:t>)</a:t>
              </a:r>
            </a:p>
          </dgm:t>
        </dgm:pt>
      </mc:Fallback>
    </mc:AlternateContent>
    <dgm:pt modelId="{0A9C2AD4-1F0F-4FDF-A99D-0BAA14C86387}" type="parTrans" cxnId="{0D50A0AD-E774-47AB-929E-9E3445791CCE}">
      <dgm:prSet/>
      <dgm:spPr/>
      <dgm:t>
        <a:bodyPr/>
        <a:lstStyle/>
        <a:p>
          <a:endParaRPr lang="en-US"/>
        </a:p>
      </dgm:t>
    </dgm:pt>
    <dgm:pt modelId="{E1BB91D6-48BC-4EF1-A303-246751CBD5BA}" type="sibTrans" cxnId="{0D50A0AD-E774-47AB-929E-9E3445791CCE}">
      <dgm:prSet/>
      <dgm:spPr/>
      <dgm:t>
        <a:bodyPr/>
        <a:lstStyle/>
        <a:p>
          <a:endParaRPr lang="en-US"/>
        </a:p>
      </dgm:t>
    </dgm:pt>
    <dgm:pt modelId="{9713D1D1-77D9-4831-BAED-A6A140CCF9AA}">
      <dgm:prSet/>
      <dgm:spPr/>
      <dgm:t>
        <a:bodyPr/>
        <a:lstStyle/>
        <a:p>
          <a:r>
            <a:rPr lang="en-US"/>
            <a:t>N = number of points</a:t>
          </a:r>
        </a:p>
      </dgm:t>
    </dgm:pt>
    <dgm:pt modelId="{2E55E3B4-87F4-46BC-A247-2C752A09A582}" type="parTrans" cxnId="{9BA307CE-832F-4313-A337-1F9E169C5E9F}">
      <dgm:prSet/>
      <dgm:spPr/>
      <dgm:t>
        <a:bodyPr/>
        <a:lstStyle/>
        <a:p>
          <a:endParaRPr lang="en-US"/>
        </a:p>
      </dgm:t>
    </dgm:pt>
    <dgm:pt modelId="{F9533337-DA25-4C80-92E8-00DC9712EB2F}" type="sibTrans" cxnId="{9BA307CE-832F-4313-A337-1F9E169C5E9F}">
      <dgm:prSet/>
      <dgm:spPr/>
      <dgm:t>
        <a:bodyPr/>
        <a:lstStyle/>
        <a:p>
          <a:endParaRPr lang="en-US"/>
        </a:p>
      </dgm:t>
    </dgm:pt>
    <dgm:pt modelId="{4488833C-1129-487B-AF47-6AA416006637}">
      <dgm:prSet/>
      <dgm:spPr/>
      <dgm:t>
        <a:bodyPr/>
        <a:lstStyle/>
        <a:p>
          <a:r>
            <a:rPr lang="en-US"/>
            <a:t>T = number of iterations</a:t>
          </a:r>
        </a:p>
      </dgm:t>
    </dgm:pt>
    <dgm:pt modelId="{D0C0E63C-3A9D-4688-8A8B-3AD1928544D6}" type="parTrans" cxnId="{AC1250E9-430E-484C-BB49-372138BE3754}">
      <dgm:prSet/>
      <dgm:spPr/>
      <dgm:t>
        <a:bodyPr/>
        <a:lstStyle/>
        <a:p>
          <a:endParaRPr lang="en-US"/>
        </a:p>
      </dgm:t>
    </dgm:pt>
    <dgm:pt modelId="{08375604-B5F8-41DB-85AC-26A3BAF3BC76}" type="sibTrans" cxnId="{AC1250E9-430E-484C-BB49-372138BE375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5F85022-A78A-46B5-BEC0-9EEE7D41FC6B}">
          <dgm:prSet/>
          <dgm:spPr/>
          <dgm:t>
            <a:bodyPr/>
            <a:lstStyle/>
            <a:p>
              <a:r>
                <a:rPr lang="en-US"/>
                <a:t>Classification: O(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</m:oMath>
              </a14:m>
              <a:r>
                <a:rPr lang="en-US"/>
                <a:t>)</a:t>
              </a:r>
            </a:p>
          </dgm:t>
        </dgm:pt>
      </mc:Choice>
      <mc:Fallback xmlns="">
        <dgm:pt modelId="{25F85022-A78A-46B5-BEC0-9EEE7D41FC6B}">
          <dgm:prSet/>
          <dgm:spPr/>
          <dgm:t>
            <a:bodyPr/>
            <a:lstStyle/>
            <a:p>
              <a:r>
                <a:rPr lang="en-US"/>
                <a:t>Classification: O(</a:t>
              </a:r>
              <a:r>
                <a:rPr lang="en-US" b="0" i="0">
                  <a:latin typeface="Cambria Math" panose="02040503050406030204" pitchFamily="18" charset="0"/>
                </a:rPr>
                <a:t>𝐸</a:t>
              </a:r>
              <a:r>
                <a:rPr lang="en-US"/>
                <a:t>)</a:t>
              </a:r>
            </a:p>
          </dgm:t>
        </dgm:pt>
      </mc:Fallback>
    </mc:AlternateContent>
    <dgm:pt modelId="{36C38DDB-3825-4CD2-A13B-D8DC493F27C7}" type="parTrans" cxnId="{8B385BEB-A520-49F8-99B1-1D98DEE4FC9A}">
      <dgm:prSet/>
      <dgm:spPr/>
      <dgm:t>
        <a:bodyPr/>
        <a:lstStyle/>
        <a:p>
          <a:endParaRPr lang="en-US"/>
        </a:p>
      </dgm:t>
    </dgm:pt>
    <dgm:pt modelId="{2F07FEE4-450E-49C2-9F7A-FA58688FD5D5}" type="sibTrans" cxnId="{8B385BEB-A520-49F8-99B1-1D98DEE4FC9A}">
      <dgm:prSet/>
      <dgm:spPr/>
      <dgm:t>
        <a:bodyPr/>
        <a:lstStyle/>
        <a:p>
          <a:endParaRPr lang="en-US"/>
        </a:p>
      </dgm:t>
    </dgm:pt>
    <dgm:pt modelId="{51E2C27E-6A9D-4E42-AF99-67F55EC80446}">
      <dgm:prSet/>
      <dgm:spPr/>
      <dgm:t>
        <a:bodyPr/>
        <a:lstStyle/>
        <a:p>
          <a:r>
            <a:rPr lang="en-US"/>
            <a:t>E = Number of final exemplars</a:t>
          </a:r>
        </a:p>
      </dgm:t>
    </dgm:pt>
    <dgm:pt modelId="{17F7830A-8522-476C-B1A2-A91A0ADEBBBD}" type="parTrans" cxnId="{74EED533-155A-4C03-91AB-DF07465B7F94}">
      <dgm:prSet/>
      <dgm:spPr/>
      <dgm:t>
        <a:bodyPr/>
        <a:lstStyle/>
        <a:p>
          <a:endParaRPr lang="en-US"/>
        </a:p>
      </dgm:t>
    </dgm:pt>
    <dgm:pt modelId="{98FE032B-2A87-4BFC-9329-67D4D4D61A95}" type="sibTrans" cxnId="{74EED533-155A-4C03-91AB-DF07465B7F94}">
      <dgm:prSet/>
      <dgm:spPr/>
      <dgm:t>
        <a:bodyPr/>
        <a:lstStyle/>
        <a:p>
          <a:endParaRPr lang="en-US"/>
        </a:p>
      </dgm:t>
    </dgm:pt>
    <dgm:pt modelId="{A4B4A824-E196-44DC-A282-D8753102922F}">
      <dgm:prSet/>
      <dgm:spPr/>
      <dgm:t>
        <a:bodyPr/>
        <a:lstStyle/>
        <a:p>
          <a:r>
            <a:rPr lang="en-US"/>
            <a:t>Space Complexity: </a:t>
          </a:r>
        </a:p>
      </dgm:t>
    </dgm:pt>
    <dgm:pt modelId="{73F62D26-6BFE-41C0-97ED-C982790C74C2}" type="parTrans" cxnId="{8B2AA99B-EBF4-47F1-B135-29827DFCC05C}">
      <dgm:prSet/>
      <dgm:spPr/>
      <dgm:t>
        <a:bodyPr/>
        <a:lstStyle/>
        <a:p>
          <a:endParaRPr lang="en-US"/>
        </a:p>
      </dgm:t>
    </dgm:pt>
    <dgm:pt modelId="{BCC60E9B-76C6-494C-A0B6-7064C716B870}" type="sibTrans" cxnId="{8B2AA99B-EBF4-47F1-B135-29827DFCC0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EDA125F-E304-411B-AB64-F8DE8596CDE9}">
          <dgm:prSet/>
          <dgm:spPr/>
          <dgm:t>
            <a:bodyPr/>
            <a:lstStyle/>
            <a:p>
              <a:r>
                <a:rPr lang="en-US"/>
                <a:t>Training: O(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/>
                <a:t>)</a:t>
              </a:r>
            </a:p>
          </dgm:t>
        </dgm:pt>
      </mc:Choice>
      <mc:Fallback xmlns="">
        <dgm:pt modelId="{9EDA125F-E304-411B-AB64-F8DE8596CDE9}">
          <dgm:prSet/>
          <dgm:spPr/>
          <dgm:t>
            <a:bodyPr/>
            <a:lstStyle/>
            <a:p>
              <a:r>
                <a:rPr lang="en-US"/>
                <a:t>Training: O(</a:t>
              </a:r>
              <a:r>
                <a:rPr lang="en-US" b="0" i="0">
                  <a:latin typeface="Cambria Math" panose="02040503050406030204" pitchFamily="18" charset="0"/>
                </a:rPr>
                <a:t>𝑁^2</a:t>
              </a:r>
              <a:r>
                <a:rPr lang="en-US"/>
                <a:t>)</a:t>
              </a:r>
            </a:p>
          </dgm:t>
        </dgm:pt>
      </mc:Fallback>
    </mc:AlternateContent>
    <dgm:pt modelId="{7868C615-DD95-4541-83A3-D78A605291A5}" type="parTrans" cxnId="{E37E116E-7BC7-4705-B084-5B769D8FE55B}">
      <dgm:prSet/>
      <dgm:spPr/>
      <dgm:t>
        <a:bodyPr/>
        <a:lstStyle/>
        <a:p>
          <a:endParaRPr lang="en-US"/>
        </a:p>
      </dgm:t>
    </dgm:pt>
    <dgm:pt modelId="{A499BD64-594E-465D-AAEF-1FCA144EC339}" type="sibTrans" cxnId="{E37E116E-7BC7-4705-B084-5B769D8FE55B}">
      <dgm:prSet/>
      <dgm:spPr/>
      <dgm:t>
        <a:bodyPr/>
        <a:lstStyle/>
        <a:p>
          <a:endParaRPr lang="en-US"/>
        </a:p>
      </dgm:t>
    </dgm:pt>
    <dgm:pt modelId="{11BEA835-B8D2-441E-80CB-A82D828A4707}">
      <dgm:prSet/>
      <dgm:spPr/>
      <dgm:t>
        <a:bodyPr/>
        <a:lstStyle/>
        <a:p>
          <a:r>
            <a:rPr lang="en-US"/>
            <a:t>NxN matrices for similarity, responsibility, availability, and criterion</a:t>
          </a:r>
        </a:p>
      </dgm:t>
    </dgm:pt>
    <dgm:pt modelId="{AA244FFF-C227-4094-96C0-ED9E1315A801}" type="parTrans" cxnId="{06B1BFFC-A4F4-4925-9722-DE4C9B5DC988}">
      <dgm:prSet/>
      <dgm:spPr/>
      <dgm:t>
        <a:bodyPr/>
        <a:lstStyle/>
        <a:p>
          <a:endParaRPr lang="en-US"/>
        </a:p>
      </dgm:t>
    </dgm:pt>
    <dgm:pt modelId="{CBE50605-35D0-466C-9E34-46D4B0F4A440}" type="sibTrans" cxnId="{06B1BFFC-A4F4-4925-9722-DE4C9B5DC98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EC4C490-A5F5-44C4-BC09-8E8F1DF4840F}">
          <dgm:prSet/>
          <dgm:spPr/>
          <dgm:t>
            <a:bodyPr/>
            <a:lstStyle/>
            <a:p>
              <a:r>
                <a:rPr lang="en-US"/>
                <a:t>Classification: O(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𝐸</m:t>
                  </m:r>
                </m:oMath>
              </a14:m>
              <a:r>
                <a:rPr lang="en-US"/>
                <a:t>)</a:t>
              </a:r>
            </a:p>
          </dgm:t>
        </dgm:pt>
      </mc:Choice>
      <mc:Fallback xmlns="">
        <dgm:pt modelId="{6EC4C490-A5F5-44C4-BC09-8E8F1DF4840F}">
          <dgm:prSet/>
          <dgm:spPr/>
          <dgm:t>
            <a:bodyPr/>
            <a:lstStyle/>
            <a:p>
              <a:r>
                <a:rPr lang="en-US"/>
                <a:t>Classification: O(</a:t>
              </a:r>
              <a:r>
                <a:rPr lang="en-US" b="0" i="0">
                  <a:latin typeface="Cambria Math" panose="02040503050406030204" pitchFamily="18" charset="0"/>
                </a:rPr>
                <a:t>𝐸</a:t>
              </a:r>
              <a:r>
                <a:rPr lang="en-US"/>
                <a:t>)</a:t>
              </a:r>
            </a:p>
          </dgm:t>
        </dgm:pt>
      </mc:Fallback>
    </mc:AlternateContent>
    <dgm:pt modelId="{ED9F26A9-0DFF-4F1C-8918-2E704E9BC75D}" type="parTrans" cxnId="{7A1CA8E4-D67B-4BF3-9E78-594A5CD7D0A5}">
      <dgm:prSet/>
      <dgm:spPr/>
      <dgm:t>
        <a:bodyPr/>
        <a:lstStyle/>
        <a:p>
          <a:endParaRPr lang="en-US"/>
        </a:p>
      </dgm:t>
    </dgm:pt>
    <dgm:pt modelId="{D2173044-ADA7-4C7C-8721-A3F1AE874CBF}" type="sibTrans" cxnId="{7A1CA8E4-D67B-4BF3-9E78-594A5CD7D0A5}">
      <dgm:prSet/>
      <dgm:spPr/>
      <dgm:t>
        <a:bodyPr/>
        <a:lstStyle/>
        <a:p>
          <a:endParaRPr lang="en-US"/>
        </a:p>
      </dgm:t>
    </dgm:pt>
    <dgm:pt modelId="{F94EF691-ADC1-483B-99E9-4892DDA7855E}">
      <dgm:prSet/>
      <dgm:spPr/>
      <dgm:t>
        <a:bodyPr/>
        <a:lstStyle/>
        <a:p>
          <a:r>
            <a:rPr lang="en-US"/>
            <a:t>E = number of final exemplars</a:t>
          </a:r>
        </a:p>
      </dgm:t>
    </dgm:pt>
    <dgm:pt modelId="{D3EAA58B-3525-49D1-A7A7-832E3B20A7FF}" type="parTrans" cxnId="{B6C48234-AD37-4BFD-861D-3D69F4A99633}">
      <dgm:prSet/>
      <dgm:spPr/>
      <dgm:t>
        <a:bodyPr/>
        <a:lstStyle/>
        <a:p>
          <a:endParaRPr lang="en-US"/>
        </a:p>
      </dgm:t>
    </dgm:pt>
    <dgm:pt modelId="{EA9A730F-21AA-4DC9-B1C5-AAD43AB12BEF}" type="sibTrans" cxnId="{B6C48234-AD37-4BFD-861D-3D69F4A99633}">
      <dgm:prSet/>
      <dgm:spPr/>
      <dgm:t>
        <a:bodyPr/>
        <a:lstStyle/>
        <a:p>
          <a:endParaRPr lang="en-US"/>
        </a:p>
      </dgm:t>
    </dgm:pt>
    <dgm:pt modelId="{5BF16223-F1F2-429A-B8A1-7181D940DF0C}" type="pres">
      <dgm:prSet presAssocID="{2688FCC3-77AA-4E7A-9AA2-B4C99E005AAB}" presName="Name0" presStyleCnt="0">
        <dgm:presLayoutVars>
          <dgm:dir/>
          <dgm:animLvl val="lvl"/>
          <dgm:resizeHandles val="exact"/>
        </dgm:presLayoutVars>
      </dgm:prSet>
      <dgm:spPr/>
    </dgm:pt>
    <dgm:pt modelId="{A37BD81E-4936-483A-BCEC-03426B082771}" type="pres">
      <dgm:prSet presAssocID="{9B29F87B-D24C-4B3A-9D45-68805E84236F}" presName="linNode" presStyleCnt="0"/>
      <dgm:spPr/>
    </dgm:pt>
    <dgm:pt modelId="{8CFEF3F7-07FF-4342-B01D-CC393BD8659F}" type="pres">
      <dgm:prSet presAssocID="{9B29F87B-D24C-4B3A-9D45-68805E84236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DF50A82-97E8-47EA-8DB4-84BFDAAF5EF3}" type="pres">
      <dgm:prSet presAssocID="{9B29F87B-D24C-4B3A-9D45-68805E84236F}" presName="descendantText" presStyleLbl="alignAccFollowNode1" presStyleIdx="0" presStyleCnt="2">
        <dgm:presLayoutVars>
          <dgm:bulletEnabled val="1"/>
        </dgm:presLayoutVars>
      </dgm:prSet>
      <dgm:spPr/>
    </dgm:pt>
    <dgm:pt modelId="{CC87061C-D949-4236-8F63-880286845826}" type="pres">
      <dgm:prSet presAssocID="{C857CA9F-C247-4693-8CC8-D8AE083E2562}" presName="sp" presStyleCnt="0"/>
      <dgm:spPr/>
    </dgm:pt>
    <dgm:pt modelId="{D0E4E718-EA68-400D-9BE0-7F28FEDFE0BD}" type="pres">
      <dgm:prSet presAssocID="{A4B4A824-E196-44DC-A282-D8753102922F}" presName="linNode" presStyleCnt="0"/>
      <dgm:spPr/>
    </dgm:pt>
    <dgm:pt modelId="{0182FA82-6EE5-4774-B743-74985834B2DB}" type="pres">
      <dgm:prSet presAssocID="{A4B4A824-E196-44DC-A282-D8753102922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3948745-E454-478E-B02B-B631E51C8A34}" type="pres">
      <dgm:prSet presAssocID="{A4B4A824-E196-44DC-A282-D875310292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004E015-3FE1-47B5-8874-7D19E4168817}" type="presOf" srcId="{9B29F87B-D24C-4B3A-9D45-68805E84236F}" destId="{8CFEF3F7-07FF-4342-B01D-CC393BD8659F}" srcOrd="0" destOrd="0" presId="urn:microsoft.com/office/officeart/2005/8/layout/vList5"/>
    <dgm:cxn modelId="{24A66324-6CAE-4795-A170-6250EC7F5814}" type="presOf" srcId="{11BEA835-B8D2-441E-80CB-A82D828A4707}" destId="{53948745-E454-478E-B02B-B631E51C8A34}" srcOrd="0" destOrd="1" presId="urn:microsoft.com/office/officeart/2005/8/layout/vList5"/>
    <dgm:cxn modelId="{74EED533-155A-4C03-91AB-DF07465B7F94}" srcId="{25F85022-A78A-46B5-BEC0-9EEE7D41FC6B}" destId="{51E2C27E-6A9D-4E42-AF99-67F55EC80446}" srcOrd="0" destOrd="0" parTransId="{17F7830A-8522-476C-B1A2-A91A0ADEBBBD}" sibTransId="{98FE032B-2A87-4BFC-9329-67D4D4D61A95}"/>
    <dgm:cxn modelId="{B6C48234-AD37-4BFD-861D-3D69F4A99633}" srcId="{6EC4C490-A5F5-44C4-BC09-8E8F1DF4840F}" destId="{F94EF691-ADC1-483B-99E9-4892DDA7855E}" srcOrd="0" destOrd="0" parTransId="{D3EAA58B-3525-49D1-A7A7-832E3B20A7FF}" sibTransId="{EA9A730F-21AA-4DC9-B1C5-AAD43AB12BEF}"/>
    <dgm:cxn modelId="{40084D41-9DC4-4E37-BA88-407D2AF923D2}" srcId="{2688FCC3-77AA-4E7A-9AA2-B4C99E005AAB}" destId="{9B29F87B-D24C-4B3A-9D45-68805E84236F}" srcOrd="0" destOrd="0" parTransId="{BB86EB19-4420-47AF-BBD3-CD49FFBE5E5C}" sibTransId="{C857CA9F-C247-4693-8CC8-D8AE083E2562}"/>
    <dgm:cxn modelId="{BF9E9164-070D-45FE-A2D1-7AF9C8F589A6}" type="presOf" srcId="{526DB3EA-3454-410C-9855-C8A4C95D6B4E}" destId="{2DF50A82-97E8-47EA-8DB4-84BFDAAF5EF3}" srcOrd="0" destOrd="0" presId="urn:microsoft.com/office/officeart/2005/8/layout/vList5"/>
    <dgm:cxn modelId="{657E5C47-6499-400B-B715-C61E9FF5CFC6}" type="presOf" srcId="{51E2C27E-6A9D-4E42-AF99-67F55EC80446}" destId="{2DF50A82-97E8-47EA-8DB4-84BFDAAF5EF3}" srcOrd="0" destOrd="4" presId="urn:microsoft.com/office/officeart/2005/8/layout/vList5"/>
    <dgm:cxn modelId="{39E02E6A-2A0E-4170-8C93-58E9A5CCDCDC}" type="presOf" srcId="{F94EF691-ADC1-483B-99E9-4892DDA7855E}" destId="{53948745-E454-478E-B02B-B631E51C8A34}" srcOrd="0" destOrd="3" presId="urn:microsoft.com/office/officeart/2005/8/layout/vList5"/>
    <dgm:cxn modelId="{E37E116E-7BC7-4705-B084-5B769D8FE55B}" srcId="{A4B4A824-E196-44DC-A282-D8753102922F}" destId="{9EDA125F-E304-411B-AB64-F8DE8596CDE9}" srcOrd="0" destOrd="0" parTransId="{7868C615-DD95-4541-83A3-D78A605291A5}" sibTransId="{A499BD64-594E-465D-AAEF-1FCA144EC339}"/>
    <dgm:cxn modelId="{B8EF6850-B51D-4950-8DF2-C4EEE4C4C9C0}" type="presOf" srcId="{9EDA125F-E304-411B-AB64-F8DE8596CDE9}" destId="{53948745-E454-478E-B02B-B631E51C8A34}" srcOrd="0" destOrd="0" presId="urn:microsoft.com/office/officeart/2005/8/layout/vList5"/>
    <dgm:cxn modelId="{D3D55D72-31AA-4DDE-A664-1AC4C192C974}" type="presOf" srcId="{6EC4C490-A5F5-44C4-BC09-8E8F1DF4840F}" destId="{53948745-E454-478E-B02B-B631E51C8A34}" srcOrd="0" destOrd="2" presId="urn:microsoft.com/office/officeart/2005/8/layout/vList5"/>
    <dgm:cxn modelId="{F9436C8C-0182-42A9-945C-3BFA7CEDC06F}" type="presOf" srcId="{4488833C-1129-487B-AF47-6AA416006637}" destId="{2DF50A82-97E8-47EA-8DB4-84BFDAAF5EF3}" srcOrd="0" destOrd="2" presId="urn:microsoft.com/office/officeart/2005/8/layout/vList5"/>
    <dgm:cxn modelId="{36E9668E-F08A-4A95-B6D4-1DC829E435BC}" type="presOf" srcId="{25F85022-A78A-46B5-BEC0-9EEE7D41FC6B}" destId="{2DF50A82-97E8-47EA-8DB4-84BFDAAF5EF3}" srcOrd="0" destOrd="3" presId="urn:microsoft.com/office/officeart/2005/8/layout/vList5"/>
    <dgm:cxn modelId="{8B2AA99B-EBF4-47F1-B135-29827DFCC05C}" srcId="{2688FCC3-77AA-4E7A-9AA2-B4C99E005AAB}" destId="{A4B4A824-E196-44DC-A282-D8753102922F}" srcOrd="1" destOrd="0" parTransId="{73F62D26-6BFE-41C0-97ED-C982790C74C2}" sibTransId="{BCC60E9B-76C6-494C-A0B6-7064C716B870}"/>
    <dgm:cxn modelId="{0D50A0AD-E774-47AB-929E-9E3445791CCE}" srcId="{9B29F87B-D24C-4B3A-9D45-68805E84236F}" destId="{526DB3EA-3454-410C-9855-C8A4C95D6B4E}" srcOrd="0" destOrd="0" parTransId="{0A9C2AD4-1F0F-4FDF-A99D-0BAA14C86387}" sibTransId="{E1BB91D6-48BC-4EF1-A303-246751CBD5BA}"/>
    <dgm:cxn modelId="{241F78C5-6151-4035-B508-98B742241F3C}" type="presOf" srcId="{9713D1D1-77D9-4831-BAED-A6A140CCF9AA}" destId="{2DF50A82-97E8-47EA-8DB4-84BFDAAF5EF3}" srcOrd="0" destOrd="1" presId="urn:microsoft.com/office/officeart/2005/8/layout/vList5"/>
    <dgm:cxn modelId="{99AF7FC8-69F4-4A34-BFD7-2194ECA6AFF8}" type="presOf" srcId="{2688FCC3-77AA-4E7A-9AA2-B4C99E005AAB}" destId="{5BF16223-F1F2-429A-B8A1-7181D940DF0C}" srcOrd="0" destOrd="0" presId="urn:microsoft.com/office/officeart/2005/8/layout/vList5"/>
    <dgm:cxn modelId="{9BA307CE-832F-4313-A337-1F9E169C5E9F}" srcId="{526DB3EA-3454-410C-9855-C8A4C95D6B4E}" destId="{9713D1D1-77D9-4831-BAED-A6A140CCF9AA}" srcOrd="0" destOrd="0" parTransId="{2E55E3B4-87F4-46BC-A247-2C752A09A582}" sibTransId="{F9533337-DA25-4C80-92E8-00DC9712EB2F}"/>
    <dgm:cxn modelId="{7A1CA8E4-D67B-4BF3-9E78-594A5CD7D0A5}" srcId="{A4B4A824-E196-44DC-A282-D8753102922F}" destId="{6EC4C490-A5F5-44C4-BC09-8E8F1DF4840F}" srcOrd="1" destOrd="0" parTransId="{ED9F26A9-0DFF-4F1C-8918-2E704E9BC75D}" sibTransId="{D2173044-ADA7-4C7C-8721-A3F1AE874CBF}"/>
    <dgm:cxn modelId="{AC1250E9-430E-484C-BB49-372138BE3754}" srcId="{526DB3EA-3454-410C-9855-C8A4C95D6B4E}" destId="{4488833C-1129-487B-AF47-6AA416006637}" srcOrd="1" destOrd="0" parTransId="{D0C0E63C-3A9D-4688-8A8B-3AD1928544D6}" sibTransId="{08375604-B5F8-41DB-85AC-26A3BAF3BC76}"/>
    <dgm:cxn modelId="{8B385BEB-A520-49F8-99B1-1D98DEE4FC9A}" srcId="{9B29F87B-D24C-4B3A-9D45-68805E84236F}" destId="{25F85022-A78A-46B5-BEC0-9EEE7D41FC6B}" srcOrd="1" destOrd="0" parTransId="{36C38DDB-3825-4CD2-A13B-D8DC493F27C7}" sibTransId="{2F07FEE4-450E-49C2-9F7A-FA58688FD5D5}"/>
    <dgm:cxn modelId="{52F695EF-BF39-40D4-BC86-B19E6BEC0382}" type="presOf" srcId="{A4B4A824-E196-44DC-A282-D8753102922F}" destId="{0182FA82-6EE5-4774-B743-74985834B2DB}" srcOrd="0" destOrd="0" presId="urn:microsoft.com/office/officeart/2005/8/layout/vList5"/>
    <dgm:cxn modelId="{06B1BFFC-A4F4-4925-9722-DE4C9B5DC988}" srcId="{9EDA125F-E304-411B-AB64-F8DE8596CDE9}" destId="{11BEA835-B8D2-441E-80CB-A82D828A4707}" srcOrd="0" destOrd="0" parTransId="{AA244FFF-C227-4094-96C0-ED9E1315A801}" sibTransId="{CBE50605-35D0-466C-9E34-46D4B0F4A440}"/>
    <dgm:cxn modelId="{BDEA2F54-B83A-4C94-8B50-391AEF65687E}" type="presParOf" srcId="{5BF16223-F1F2-429A-B8A1-7181D940DF0C}" destId="{A37BD81E-4936-483A-BCEC-03426B082771}" srcOrd="0" destOrd="0" presId="urn:microsoft.com/office/officeart/2005/8/layout/vList5"/>
    <dgm:cxn modelId="{C92334EB-E829-4627-8CA6-0B5CC9D2F313}" type="presParOf" srcId="{A37BD81E-4936-483A-BCEC-03426B082771}" destId="{8CFEF3F7-07FF-4342-B01D-CC393BD8659F}" srcOrd="0" destOrd="0" presId="urn:microsoft.com/office/officeart/2005/8/layout/vList5"/>
    <dgm:cxn modelId="{B70C1956-2C25-4FFE-AA80-9068F7600FF2}" type="presParOf" srcId="{A37BD81E-4936-483A-BCEC-03426B082771}" destId="{2DF50A82-97E8-47EA-8DB4-84BFDAAF5EF3}" srcOrd="1" destOrd="0" presId="urn:microsoft.com/office/officeart/2005/8/layout/vList5"/>
    <dgm:cxn modelId="{5FD126C0-9BB8-46B1-9470-E3E481E12D0E}" type="presParOf" srcId="{5BF16223-F1F2-429A-B8A1-7181D940DF0C}" destId="{CC87061C-D949-4236-8F63-880286845826}" srcOrd="1" destOrd="0" presId="urn:microsoft.com/office/officeart/2005/8/layout/vList5"/>
    <dgm:cxn modelId="{58D2D62E-A600-4C6A-AB54-1FB17914C282}" type="presParOf" srcId="{5BF16223-F1F2-429A-B8A1-7181D940DF0C}" destId="{D0E4E718-EA68-400D-9BE0-7F28FEDFE0BD}" srcOrd="2" destOrd="0" presId="urn:microsoft.com/office/officeart/2005/8/layout/vList5"/>
    <dgm:cxn modelId="{881539B9-12B3-4E24-8133-54AA9FCFDC77}" type="presParOf" srcId="{D0E4E718-EA68-400D-9BE0-7F28FEDFE0BD}" destId="{0182FA82-6EE5-4774-B743-74985834B2DB}" srcOrd="0" destOrd="0" presId="urn:microsoft.com/office/officeart/2005/8/layout/vList5"/>
    <dgm:cxn modelId="{8E4A41CF-CAE5-46EC-9A42-4E917D2980C7}" type="presParOf" srcId="{D0E4E718-EA68-400D-9BE0-7F28FEDFE0BD}" destId="{53948745-E454-478E-B02B-B631E51C8A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8FCC3-77AA-4E7A-9AA2-B4C99E005AA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29F87B-D24C-4B3A-9D45-68805E84236F}">
      <dgm:prSet/>
      <dgm:spPr/>
      <dgm:t>
        <a:bodyPr/>
        <a:lstStyle/>
        <a:p>
          <a:r>
            <a:rPr lang="en-US"/>
            <a:t>Time Efficiency: </a:t>
          </a:r>
        </a:p>
      </dgm:t>
    </dgm:pt>
    <dgm:pt modelId="{BB86EB19-4420-47AF-BBD3-CD49FFBE5E5C}" type="parTrans" cxnId="{40084D41-9DC4-4E37-BA88-407D2AF923D2}">
      <dgm:prSet/>
      <dgm:spPr/>
      <dgm:t>
        <a:bodyPr/>
        <a:lstStyle/>
        <a:p>
          <a:endParaRPr lang="en-US"/>
        </a:p>
      </dgm:t>
    </dgm:pt>
    <dgm:pt modelId="{C857CA9F-C247-4693-8CC8-D8AE083E2562}" type="sibTrans" cxnId="{40084D41-9DC4-4E37-BA88-407D2AF923D2}">
      <dgm:prSet/>
      <dgm:spPr/>
      <dgm:t>
        <a:bodyPr/>
        <a:lstStyle/>
        <a:p>
          <a:endParaRPr lang="en-US"/>
        </a:p>
      </dgm:t>
    </dgm:pt>
    <dgm:pt modelId="{526DB3EA-3454-410C-9855-C8A4C95D6B4E}">
      <dgm:prSet/>
      <dgm:spPr>
        <a:blipFill>
          <a:blip xmlns:r="http://schemas.openxmlformats.org/officeDocument/2006/relationships" r:embed="rId1"/>
          <a:stretch>
            <a:fillRect l="-181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A9C2AD4-1F0F-4FDF-A99D-0BAA14C86387}" type="parTrans" cxnId="{0D50A0AD-E774-47AB-929E-9E3445791CCE}">
      <dgm:prSet/>
      <dgm:spPr/>
      <dgm:t>
        <a:bodyPr/>
        <a:lstStyle/>
        <a:p>
          <a:endParaRPr lang="en-US"/>
        </a:p>
      </dgm:t>
    </dgm:pt>
    <dgm:pt modelId="{E1BB91D6-48BC-4EF1-A303-246751CBD5BA}" type="sibTrans" cxnId="{0D50A0AD-E774-47AB-929E-9E3445791CCE}">
      <dgm:prSet/>
      <dgm:spPr/>
      <dgm:t>
        <a:bodyPr/>
        <a:lstStyle/>
        <a:p>
          <a:endParaRPr lang="en-US"/>
        </a:p>
      </dgm:t>
    </dgm:pt>
    <dgm:pt modelId="{9713D1D1-77D9-4831-BAED-A6A140CCF9A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E55E3B4-87F4-46BC-A247-2C752A09A582}" type="parTrans" cxnId="{9BA307CE-832F-4313-A337-1F9E169C5E9F}">
      <dgm:prSet/>
      <dgm:spPr/>
      <dgm:t>
        <a:bodyPr/>
        <a:lstStyle/>
        <a:p>
          <a:endParaRPr lang="en-US"/>
        </a:p>
      </dgm:t>
    </dgm:pt>
    <dgm:pt modelId="{F9533337-DA25-4C80-92E8-00DC9712EB2F}" type="sibTrans" cxnId="{9BA307CE-832F-4313-A337-1F9E169C5E9F}">
      <dgm:prSet/>
      <dgm:spPr/>
      <dgm:t>
        <a:bodyPr/>
        <a:lstStyle/>
        <a:p>
          <a:endParaRPr lang="en-US"/>
        </a:p>
      </dgm:t>
    </dgm:pt>
    <dgm:pt modelId="{4488833C-1129-487B-AF47-6AA416006637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0C0E63C-3A9D-4688-8A8B-3AD1928544D6}" type="parTrans" cxnId="{AC1250E9-430E-484C-BB49-372138BE3754}">
      <dgm:prSet/>
      <dgm:spPr/>
      <dgm:t>
        <a:bodyPr/>
        <a:lstStyle/>
        <a:p>
          <a:endParaRPr lang="en-US"/>
        </a:p>
      </dgm:t>
    </dgm:pt>
    <dgm:pt modelId="{08375604-B5F8-41DB-85AC-26A3BAF3BC76}" type="sibTrans" cxnId="{AC1250E9-430E-484C-BB49-372138BE3754}">
      <dgm:prSet/>
      <dgm:spPr/>
      <dgm:t>
        <a:bodyPr/>
        <a:lstStyle/>
        <a:p>
          <a:endParaRPr lang="en-US"/>
        </a:p>
      </dgm:t>
    </dgm:pt>
    <dgm:pt modelId="{25F85022-A78A-46B5-BEC0-9EEE7D41FC6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C38DDB-3825-4CD2-A13B-D8DC493F27C7}" type="parTrans" cxnId="{8B385BEB-A520-49F8-99B1-1D98DEE4FC9A}">
      <dgm:prSet/>
      <dgm:spPr/>
      <dgm:t>
        <a:bodyPr/>
        <a:lstStyle/>
        <a:p>
          <a:endParaRPr lang="en-US"/>
        </a:p>
      </dgm:t>
    </dgm:pt>
    <dgm:pt modelId="{2F07FEE4-450E-49C2-9F7A-FA58688FD5D5}" type="sibTrans" cxnId="{8B385BEB-A520-49F8-99B1-1D98DEE4FC9A}">
      <dgm:prSet/>
      <dgm:spPr/>
      <dgm:t>
        <a:bodyPr/>
        <a:lstStyle/>
        <a:p>
          <a:endParaRPr lang="en-US"/>
        </a:p>
      </dgm:t>
    </dgm:pt>
    <dgm:pt modelId="{51E2C27E-6A9D-4E42-AF99-67F55EC8044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7F7830A-8522-476C-B1A2-A91A0ADEBBBD}" type="parTrans" cxnId="{74EED533-155A-4C03-91AB-DF07465B7F94}">
      <dgm:prSet/>
      <dgm:spPr/>
      <dgm:t>
        <a:bodyPr/>
        <a:lstStyle/>
        <a:p>
          <a:endParaRPr lang="en-US"/>
        </a:p>
      </dgm:t>
    </dgm:pt>
    <dgm:pt modelId="{98FE032B-2A87-4BFC-9329-67D4D4D61A95}" type="sibTrans" cxnId="{74EED533-155A-4C03-91AB-DF07465B7F94}">
      <dgm:prSet/>
      <dgm:spPr/>
      <dgm:t>
        <a:bodyPr/>
        <a:lstStyle/>
        <a:p>
          <a:endParaRPr lang="en-US"/>
        </a:p>
      </dgm:t>
    </dgm:pt>
    <dgm:pt modelId="{A4B4A824-E196-44DC-A282-D8753102922F}">
      <dgm:prSet/>
      <dgm:spPr/>
      <dgm:t>
        <a:bodyPr/>
        <a:lstStyle/>
        <a:p>
          <a:r>
            <a:rPr lang="en-US"/>
            <a:t>Space Complexity: </a:t>
          </a:r>
        </a:p>
      </dgm:t>
    </dgm:pt>
    <dgm:pt modelId="{73F62D26-6BFE-41C0-97ED-C982790C74C2}" type="parTrans" cxnId="{8B2AA99B-EBF4-47F1-B135-29827DFCC05C}">
      <dgm:prSet/>
      <dgm:spPr/>
      <dgm:t>
        <a:bodyPr/>
        <a:lstStyle/>
        <a:p>
          <a:endParaRPr lang="en-US"/>
        </a:p>
      </dgm:t>
    </dgm:pt>
    <dgm:pt modelId="{BCC60E9B-76C6-494C-A0B6-7064C716B870}" type="sibTrans" cxnId="{8B2AA99B-EBF4-47F1-B135-29827DFCC05C}">
      <dgm:prSet/>
      <dgm:spPr/>
      <dgm:t>
        <a:bodyPr/>
        <a:lstStyle/>
        <a:p>
          <a:endParaRPr lang="en-US"/>
        </a:p>
      </dgm:t>
    </dgm:pt>
    <dgm:pt modelId="{9EDA125F-E304-411B-AB64-F8DE8596CDE9}">
      <dgm:prSet/>
      <dgm:spPr>
        <a:blipFill>
          <a:blip xmlns:r="http://schemas.openxmlformats.org/officeDocument/2006/relationships" r:embed="rId2"/>
          <a:stretch>
            <a:fillRect l="-181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868C615-DD95-4541-83A3-D78A605291A5}" type="parTrans" cxnId="{E37E116E-7BC7-4705-B084-5B769D8FE55B}">
      <dgm:prSet/>
      <dgm:spPr/>
      <dgm:t>
        <a:bodyPr/>
        <a:lstStyle/>
        <a:p>
          <a:endParaRPr lang="en-US"/>
        </a:p>
      </dgm:t>
    </dgm:pt>
    <dgm:pt modelId="{A499BD64-594E-465D-AAEF-1FCA144EC339}" type="sibTrans" cxnId="{E37E116E-7BC7-4705-B084-5B769D8FE55B}">
      <dgm:prSet/>
      <dgm:spPr/>
      <dgm:t>
        <a:bodyPr/>
        <a:lstStyle/>
        <a:p>
          <a:endParaRPr lang="en-US"/>
        </a:p>
      </dgm:t>
    </dgm:pt>
    <dgm:pt modelId="{11BEA835-B8D2-441E-80CB-A82D828A4707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A244FFF-C227-4094-96C0-ED9E1315A801}" type="parTrans" cxnId="{06B1BFFC-A4F4-4925-9722-DE4C9B5DC988}">
      <dgm:prSet/>
      <dgm:spPr/>
      <dgm:t>
        <a:bodyPr/>
        <a:lstStyle/>
        <a:p>
          <a:endParaRPr lang="en-US"/>
        </a:p>
      </dgm:t>
    </dgm:pt>
    <dgm:pt modelId="{CBE50605-35D0-466C-9E34-46D4B0F4A440}" type="sibTrans" cxnId="{06B1BFFC-A4F4-4925-9722-DE4C9B5DC988}">
      <dgm:prSet/>
      <dgm:spPr/>
      <dgm:t>
        <a:bodyPr/>
        <a:lstStyle/>
        <a:p>
          <a:endParaRPr lang="en-US"/>
        </a:p>
      </dgm:t>
    </dgm:pt>
    <dgm:pt modelId="{6EC4C490-A5F5-44C4-BC09-8E8F1DF4840F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D9F26A9-0DFF-4F1C-8918-2E704E9BC75D}" type="parTrans" cxnId="{7A1CA8E4-D67B-4BF3-9E78-594A5CD7D0A5}">
      <dgm:prSet/>
      <dgm:spPr/>
      <dgm:t>
        <a:bodyPr/>
        <a:lstStyle/>
        <a:p>
          <a:endParaRPr lang="en-US"/>
        </a:p>
      </dgm:t>
    </dgm:pt>
    <dgm:pt modelId="{D2173044-ADA7-4C7C-8721-A3F1AE874CBF}" type="sibTrans" cxnId="{7A1CA8E4-D67B-4BF3-9E78-594A5CD7D0A5}">
      <dgm:prSet/>
      <dgm:spPr/>
      <dgm:t>
        <a:bodyPr/>
        <a:lstStyle/>
        <a:p>
          <a:endParaRPr lang="en-US"/>
        </a:p>
      </dgm:t>
    </dgm:pt>
    <dgm:pt modelId="{F94EF691-ADC1-483B-99E9-4892DDA7855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3EAA58B-3525-49D1-A7A7-832E3B20A7FF}" type="parTrans" cxnId="{B6C48234-AD37-4BFD-861D-3D69F4A99633}">
      <dgm:prSet/>
      <dgm:spPr/>
      <dgm:t>
        <a:bodyPr/>
        <a:lstStyle/>
        <a:p>
          <a:endParaRPr lang="en-US"/>
        </a:p>
      </dgm:t>
    </dgm:pt>
    <dgm:pt modelId="{EA9A730F-21AA-4DC9-B1C5-AAD43AB12BEF}" type="sibTrans" cxnId="{B6C48234-AD37-4BFD-861D-3D69F4A99633}">
      <dgm:prSet/>
      <dgm:spPr/>
      <dgm:t>
        <a:bodyPr/>
        <a:lstStyle/>
        <a:p>
          <a:endParaRPr lang="en-US"/>
        </a:p>
      </dgm:t>
    </dgm:pt>
    <dgm:pt modelId="{5BF16223-F1F2-429A-B8A1-7181D940DF0C}" type="pres">
      <dgm:prSet presAssocID="{2688FCC3-77AA-4E7A-9AA2-B4C99E005AAB}" presName="Name0" presStyleCnt="0">
        <dgm:presLayoutVars>
          <dgm:dir/>
          <dgm:animLvl val="lvl"/>
          <dgm:resizeHandles val="exact"/>
        </dgm:presLayoutVars>
      </dgm:prSet>
      <dgm:spPr/>
    </dgm:pt>
    <dgm:pt modelId="{A37BD81E-4936-483A-BCEC-03426B082771}" type="pres">
      <dgm:prSet presAssocID="{9B29F87B-D24C-4B3A-9D45-68805E84236F}" presName="linNode" presStyleCnt="0"/>
      <dgm:spPr/>
    </dgm:pt>
    <dgm:pt modelId="{8CFEF3F7-07FF-4342-B01D-CC393BD8659F}" type="pres">
      <dgm:prSet presAssocID="{9B29F87B-D24C-4B3A-9D45-68805E84236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DF50A82-97E8-47EA-8DB4-84BFDAAF5EF3}" type="pres">
      <dgm:prSet presAssocID="{9B29F87B-D24C-4B3A-9D45-68805E84236F}" presName="descendantText" presStyleLbl="alignAccFollowNode1" presStyleIdx="0" presStyleCnt="2">
        <dgm:presLayoutVars>
          <dgm:bulletEnabled val="1"/>
        </dgm:presLayoutVars>
      </dgm:prSet>
      <dgm:spPr/>
    </dgm:pt>
    <dgm:pt modelId="{CC87061C-D949-4236-8F63-880286845826}" type="pres">
      <dgm:prSet presAssocID="{C857CA9F-C247-4693-8CC8-D8AE083E2562}" presName="sp" presStyleCnt="0"/>
      <dgm:spPr/>
    </dgm:pt>
    <dgm:pt modelId="{D0E4E718-EA68-400D-9BE0-7F28FEDFE0BD}" type="pres">
      <dgm:prSet presAssocID="{A4B4A824-E196-44DC-A282-D8753102922F}" presName="linNode" presStyleCnt="0"/>
      <dgm:spPr/>
    </dgm:pt>
    <dgm:pt modelId="{0182FA82-6EE5-4774-B743-74985834B2DB}" type="pres">
      <dgm:prSet presAssocID="{A4B4A824-E196-44DC-A282-D8753102922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3948745-E454-478E-B02B-B631E51C8A34}" type="pres">
      <dgm:prSet presAssocID="{A4B4A824-E196-44DC-A282-D875310292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004E015-3FE1-47B5-8874-7D19E4168817}" type="presOf" srcId="{9B29F87B-D24C-4B3A-9D45-68805E84236F}" destId="{8CFEF3F7-07FF-4342-B01D-CC393BD8659F}" srcOrd="0" destOrd="0" presId="urn:microsoft.com/office/officeart/2005/8/layout/vList5"/>
    <dgm:cxn modelId="{24A66324-6CAE-4795-A170-6250EC7F5814}" type="presOf" srcId="{11BEA835-B8D2-441E-80CB-A82D828A4707}" destId="{53948745-E454-478E-B02B-B631E51C8A34}" srcOrd="0" destOrd="1" presId="urn:microsoft.com/office/officeart/2005/8/layout/vList5"/>
    <dgm:cxn modelId="{74EED533-155A-4C03-91AB-DF07465B7F94}" srcId="{25F85022-A78A-46B5-BEC0-9EEE7D41FC6B}" destId="{51E2C27E-6A9D-4E42-AF99-67F55EC80446}" srcOrd="0" destOrd="0" parTransId="{17F7830A-8522-476C-B1A2-A91A0ADEBBBD}" sibTransId="{98FE032B-2A87-4BFC-9329-67D4D4D61A95}"/>
    <dgm:cxn modelId="{B6C48234-AD37-4BFD-861D-3D69F4A99633}" srcId="{6EC4C490-A5F5-44C4-BC09-8E8F1DF4840F}" destId="{F94EF691-ADC1-483B-99E9-4892DDA7855E}" srcOrd="0" destOrd="0" parTransId="{D3EAA58B-3525-49D1-A7A7-832E3B20A7FF}" sibTransId="{EA9A730F-21AA-4DC9-B1C5-AAD43AB12BEF}"/>
    <dgm:cxn modelId="{40084D41-9DC4-4E37-BA88-407D2AF923D2}" srcId="{2688FCC3-77AA-4E7A-9AA2-B4C99E005AAB}" destId="{9B29F87B-D24C-4B3A-9D45-68805E84236F}" srcOrd="0" destOrd="0" parTransId="{BB86EB19-4420-47AF-BBD3-CD49FFBE5E5C}" sibTransId="{C857CA9F-C247-4693-8CC8-D8AE083E2562}"/>
    <dgm:cxn modelId="{BF9E9164-070D-45FE-A2D1-7AF9C8F589A6}" type="presOf" srcId="{526DB3EA-3454-410C-9855-C8A4C95D6B4E}" destId="{2DF50A82-97E8-47EA-8DB4-84BFDAAF5EF3}" srcOrd="0" destOrd="0" presId="urn:microsoft.com/office/officeart/2005/8/layout/vList5"/>
    <dgm:cxn modelId="{657E5C47-6499-400B-B715-C61E9FF5CFC6}" type="presOf" srcId="{51E2C27E-6A9D-4E42-AF99-67F55EC80446}" destId="{2DF50A82-97E8-47EA-8DB4-84BFDAAF5EF3}" srcOrd="0" destOrd="4" presId="urn:microsoft.com/office/officeart/2005/8/layout/vList5"/>
    <dgm:cxn modelId="{39E02E6A-2A0E-4170-8C93-58E9A5CCDCDC}" type="presOf" srcId="{F94EF691-ADC1-483B-99E9-4892DDA7855E}" destId="{53948745-E454-478E-B02B-B631E51C8A34}" srcOrd="0" destOrd="3" presId="urn:microsoft.com/office/officeart/2005/8/layout/vList5"/>
    <dgm:cxn modelId="{E37E116E-7BC7-4705-B084-5B769D8FE55B}" srcId="{A4B4A824-E196-44DC-A282-D8753102922F}" destId="{9EDA125F-E304-411B-AB64-F8DE8596CDE9}" srcOrd="0" destOrd="0" parTransId="{7868C615-DD95-4541-83A3-D78A605291A5}" sibTransId="{A499BD64-594E-465D-AAEF-1FCA144EC339}"/>
    <dgm:cxn modelId="{B8EF6850-B51D-4950-8DF2-C4EEE4C4C9C0}" type="presOf" srcId="{9EDA125F-E304-411B-AB64-F8DE8596CDE9}" destId="{53948745-E454-478E-B02B-B631E51C8A34}" srcOrd="0" destOrd="0" presId="urn:microsoft.com/office/officeart/2005/8/layout/vList5"/>
    <dgm:cxn modelId="{D3D55D72-31AA-4DDE-A664-1AC4C192C974}" type="presOf" srcId="{6EC4C490-A5F5-44C4-BC09-8E8F1DF4840F}" destId="{53948745-E454-478E-B02B-B631E51C8A34}" srcOrd="0" destOrd="2" presId="urn:microsoft.com/office/officeart/2005/8/layout/vList5"/>
    <dgm:cxn modelId="{F9436C8C-0182-42A9-945C-3BFA7CEDC06F}" type="presOf" srcId="{4488833C-1129-487B-AF47-6AA416006637}" destId="{2DF50A82-97E8-47EA-8DB4-84BFDAAF5EF3}" srcOrd="0" destOrd="2" presId="urn:microsoft.com/office/officeart/2005/8/layout/vList5"/>
    <dgm:cxn modelId="{36E9668E-F08A-4A95-B6D4-1DC829E435BC}" type="presOf" srcId="{25F85022-A78A-46B5-BEC0-9EEE7D41FC6B}" destId="{2DF50A82-97E8-47EA-8DB4-84BFDAAF5EF3}" srcOrd="0" destOrd="3" presId="urn:microsoft.com/office/officeart/2005/8/layout/vList5"/>
    <dgm:cxn modelId="{8B2AA99B-EBF4-47F1-B135-29827DFCC05C}" srcId="{2688FCC3-77AA-4E7A-9AA2-B4C99E005AAB}" destId="{A4B4A824-E196-44DC-A282-D8753102922F}" srcOrd="1" destOrd="0" parTransId="{73F62D26-6BFE-41C0-97ED-C982790C74C2}" sibTransId="{BCC60E9B-76C6-494C-A0B6-7064C716B870}"/>
    <dgm:cxn modelId="{0D50A0AD-E774-47AB-929E-9E3445791CCE}" srcId="{9B29F87B-D24C-4B3A-9D45-68805E84236F}" destId="{526DB3EA-3454-410C-9855-C8A4C95D6B4E}" srcOrd="0" destOrd="0" parTransId="{0A9C2AD4-1F0F-4FDF-A99D-0BAA14C86387}" sibTransId="{E1BB91D6-48BC-4EF1-A303-246751CBD5BA}"/>
    <dgm:cxn modelId="{241F78C5-6151-4035-B508-98B742241F3C}" type="presOf" srcId="{9713D1D1-77D9-4831-BAED-A6A140CCF9AA}" destId="{2DF50A82-97E8-47EA-8DB4-84BFDAAF5EF3}" srcOrd="0" destOrd="1" presId="urn:microsoft.com/office/officeart/2005/8/layout/vList5"/>
    <dgm:cxn modelId="{99AF7FC8-69F4-4A34-BFD7-2194ECA6AFF8}" type="presOf" srcId="{2688FCC3-77AA-4E7A-9AA2-B4C99E005AAB}" destId="{5BF16223-F1F2-429A-B8A1-7181D940DF0C}" srcOrd="0" destOrd="0" presId="urn:microsoft.com/office/officeart/2005/8/layout/vList5"/>
    <dgm:cxn modelId="{9BA307CE-832F-4313-A337-1F9E169C5E9F}" srcId="{526DB3EA-3454-410C-9855-C8A4C95D6B4E}" destId="{9713D1D1-77D9-4831-BAED-A6A140CCF9AA}" srcOrd="0" destOrd="0" parTransId="{2E55E3B4-87F4-46BC-A247-2C752A09A582}" sibTransId="{F9533337-DA25-4C80-92E8-00DC9712EB2F}"/>
    <dgm:cxn modelId="{7A1CA8E4-D67B-4BF3-9E78-594A5CD7D0A5}" srcId="{A4B4A824-E196-44DC-A282-D8753102922F}" destId="{6EC4C490-A5F5-44C4-BC09-8E8F1DF4840F}" srcOrd="1" destOrd="0" parTransId="{ED9F26A9-0DFF-4F1C-8918-2E704E9BC75D}" sibTransId="{D2173044-ADA7-4C7C-8721-A3F1AE874CBF}"/>
    <dgm:cxn modelId="{AC1250E9-430E-484C-BB49-372138BE3754}" srcId="{526DB3EA-3454-410C-9855-C8A4C95D6B4E}" destId="{4488833C-1129-487B-AF47-6AA416006637}" srcOrd="1" destOrd="0" parTransId="{D0C0E63C-3A9D-4688-8A8B-3AD1928544D6}" sibTransId="{08375604-B5F8-41DB-85AC-26A3BAF3BC76}"/>
    <dgm:cxn modelId="{8B385BEB-A520-49F8-99B1-1D98DEE4FC9A}" srcId="{9B29F87B-D24C-4B3A-9D45-68805E84236F}" destId="{25F85022-A78A-46B5-BEC0-9EEE7D41FC6B}" srcOrd="1" destOrd="0" parTransId="{36C38DDB-3825-4CD2-A13B-D8DC493F27C7}" sibTransId="{2F07FEE4-450E-49C2-9F7A-FA58688FD5D5}"/>
    <dgm:cxn modelId="{52F695EF-BF39-40D4-BC86-B19E6BEC0382}" type="presOf" srcId="{A4B4A824-E196-44DC-A282-D8753102922F}" destId="{0182FA82-6EE5-4774-B743-74985834B2DB}" srcOrd="0" destOrd="0" presId="urn:microsoft.com/office/officeart/2005/8/layout/vList5"/>
    <dgm:cxn modelId="{06B1BFFC-A4F4-4925-9722-DE4C9B5DC988}" srcId="{9EDA125F-E304-411B-AB64-F8DE8596CDE9}" destId="{11BEA835-B8D2-441E-80CB-A82D828A4707}" srcOrd="0" destOrd="0" parTransId="{AA244FFF-C227-4094-96C0-ED9E1315A801}" sibTransId="{CBE50605-35D0-466C-9E34-46D4B0F4A440}"/>
    <dgm:cxn modelId="{BDEA2F54-B83A-4C94-8B50-391AEF65687E}" type="presParOf" srcId="{5BF16223-F1F2-429A-B8A1-7181D940DF0C}" destId="{A37BD81E-4936-483A-BCEC-03426B082771}" srcOrd="0" destOrd="0" presId="urn:microsoft.com/office/officeart/2005/8/layout/vList5"/>
    <dgm:cxn modelId="{C92334EB-E829-4627-8CA6-0B5CC9D2F313}" type="presParOf" srcId="{A37BD81E-4936-483A-BCEC-03426B082771}" destId="{8CFEF3F7-07FF-4342-B01D-CC393BD8659F}" srcOrd="0" destOrd="0" presId="urn:microsoft.com/office/officeart/2005/8/layout/vList5"/>
    <dgm:cxn modelId="{B70C1956-2C25-4FFE-AA80-9068F7600FF2}" type="presParOf" srcId="{A37BD81E-4936-483A-BCEC-03426B082771}" destId="{2DF50A82-97E8-47EA-8DB4-84BFDAAF5EF3}" srcOrd="1" destOrd="0" presId="urn:microsoft.com/office/officeart/2005/8/layout/vList5"/>
    <dgm:cxn modelId="{5FD126C0-9BB8-46B1-9470-E3E481E12D0E}" type="presParOf" srcId="{5BF16223-F1F2-429A-B8A1-7181D940DF0C}" destId="{CC87061C-D949-4236-8F63-880286845826}" srcOrd="1" destOrd="0" presId="urn:microsoft.com/office/officeart/2005/8/layout/vList5"/>
    <dgm:cxn modelId="{58D2D62E-A600-4C6A-AB54-1FB17914C282}" type="presParOf" srcId="{5BF16223-F1F2-429A-B8A1-7181D940DF0C}" destId="{D0E4E718-EA68-400D-9BE0-7F28FEDFE0BD}" srcOrd="2" destOrd="0" presId="urn:microsoft.com/office/officeart/2005/8/layout/vList5"/>
    <dgm:cxn modelId="{881539B9-12B3-4E24-8133-54AA9FCFDC77}" type="presParOf" srcId="{D0E4E718-EA68-400D-9BE0-7F28FEDFE0BD}" destId="{0182FA82-6EE5-4774-B743-74985834B2DB}" srcOrd="0" destOrd="0" presId="urn:microsoft.com/office/officeart/2005/8/layout/vList5"/>
    <dgm:cxn modelId="{8E4A41CF-CAE5-46EC-9A42-4E917D2980C7}" type="presParOf" srcId="{D0E4E718-EA68-400D-9BE0-7F28FEDFE0BD}" destId="{53948745-E454-478E-B02B-B631E51C8A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4EAA08-E009-4A15-997A-CAC7ED242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69058A-B32F-4B6E-A302-FCD6C04539BC}">
      <dgm:prSet/>
      <dgm:spPr/>
      <dgm:t>
        <a:bodyPr/>
        <a:lstStyle/>
        <a:p>
          <a:r>
            <a:rPr lang="en-US" b="1"/>
            <a:t>Pros</a:t>
          </a:r>
          <a:endParaRPr lang="en-US"/>
        </a:p>
      </dgm:t>
    </dgm:pt>
    <dgm:pt modelId="{A012017C-EE78-47D7-97F9-3AA7C6AB4566}" type="parTrans" cxnId="{CF8E5EFF-A2AB-4FE2-AA21-B389897E093B}">
      <dgm:prSet/>
      <dgm:spPr/>
      <dgm:t>
        <a:bodyPr/>
        <a:lstStyle/>
        <a:p>
          <a:endParaRPr lang="en-US"/>
        </a:p>
      </dgm:t>
    </dgm:pt>
    <dgm:pt modelId="{6DEEAD8C-18ED-4327-AA48-FE1B42E22C14}" type="sibTrans" cxnId="{CF8E5EFF-A2AB-4FE2-AA21-B389897E093B}">
      <dgm:prSet/>
      <dgm:spPr/>
      <dgm:t>
        <a:bodyPr/>
        <a:lstStyle/>
        <a:p>
          <a:endParaRPr lang="en-US"/>
        </a:p>
      </dgm:t>
    </dgm:pt>
    <dgm:pt modelId="{D6A0A2A3-14B7-4A1A-AE84-4EF1F0BBB5C0}">
      <dgm:prSet/>
      <dgm:spPr/>
      <dgm:t>
        <a:bodyPr/>
        <a:lstStyle/>
        <a:p>
          <a:r>
            <a:rPr lang="en-US"/>
            <a:t>Number of clusters is not a hyperparameter</a:t>
          </a:r>
        </a:p>
      </dgm:t>
    </dgm:pt>
    <dgm:pt modelId="{934CD5C1-4637-4275-BCB6-3D410B83E31E}" type="parTrans" cxnId="{8D05A946-8EE2-4153-A44A-5AA0586D210C}">
      <dgm:prSet/>
      <dgm:spPr/>
      <dgm:t>
        <a:bodyPr/>
        <a:lstStyle/>
        <a:p>
          <a:endParaRPr lang="en-US"/>
        </a:p>
      </dgm:t>
    </dgm:pt>
    <dgm:pt modelId="{CCF41B68-3867-4105-B823-768E084E82CB}" type="sibTrans" cxnId="{8D05A946-8EE2-4153-A44A-5AA0586D210C}">
      <dgm:prSet/>
      <dgm:spPr/>
      <dgm:t>
        <a:bodyPr/>
        <a:lstStyle/>
        <a:p>
          <a:endParaRPr lang="en-US"/>
        </a:p>
      </dgm:t>
    </dgm:pt>
    <dgm:pt modelId="{17B16CE0-47E8-468C-B1FA-E0D4C79985DD}">
      <dgm:prSet/>
      <dgm:spPr/>
      <dgm:t>
        <a:bodyPr/>
        <a:lstStyle/>
        <a:p>
          <a:r>
            <a:rPr lang="en-US"/>
            <a:t>Reduction of space for prediction</a:t>
          </a:r>
        </a:p>
      </dgm:t>
    </dgm:pt>
    <dgm:pt modelId="{DC611001-B4DE-4AB8-9F5F-C449A3989FED}" type="parTrans" cxnId="{75042742-692C-402D-8221-9C8489A7D56E}">
      <dgm:prSet/>
      <dgm:spPr/>
      <dgm:t>
        <a:bodyPr/>
        <a:lstStyle/>
        <a:p>
          <a:endParaRPr lang="en-US"/>
        </a:p>
      </dgm:t>
    </dgm:pt>
    <dgm:pt modelId="{7877E188-4677-4A44-9E55-243078AFA81C}" type="sibTrans" cxnId="{75042742-692C-402D-8221-9C8489A7D56E}">
      <dgm:prSet/>
      <dgm:spPr/>
      <dgm:t>
        <a:bodyPr/>
        <a:lstStyle/>
        <a:p>
          <a:endParaRPr lang="en-US"/>
        </a:p>
      </dgm:t>
    </dgm:pt>
    <dgm:pt modelId="{809A09F2-F7A3-4962-9A39-0EC7A1D15EAB}">
      <dgm:prSet/>
      <dgm:spPr/>
      <dgm:t>
        <a:bodyPr/>
        <a:lstStyle/>
        <a:p>
          <a:r>
            <a:rPr lang="en-US"/>
            <a:t>Only retain your exemplars once trained</a:t>
          </a:r>
        </a:p>
      </dgm:t>
    </dgm:pt>
    <dgm:pt modelId="{9AF1CE8A-9ABD-4146-B81B-17CCE538F7E6}" type="parTrans" cxnId="{B41B660F-C627-4919-8320-667E858DD9B4}">
      <dgm:prSet/>
      <dgm:spPr/>
      <dgm:t>
        <a:bodyPr/>
        <a:lstStyle/>
        <a:p>
          <a:endParaRPr lang="en-US"/>
        </a:p>
      </dgm:t>
    </dgm:pt>
    <dgm:pt modelId="{EFDE64F1-ECD1-4D78-B891-4AF514A37DF7}" type="sibTrans" cxnId="{B41B660F-C627-4919-8320-667E858DD9B4}">
      <dgm:prSet/>
      <dgm:spPr/>
      <dgm:t>
        <a:bodyPr/>
        <a:lstStyle/>
        <a:p>
          <a:endParaRPr lang="en-US"/>
        </a:p>
      </dgm:t>
    </dgm:pt>
    <dgm:pt modelId="{06E01C6D-CCE2-4EC5-A0C2-49DC27C3505B}">
      <dgm:prSet/>
      <dgm:spPr/>
      <dgm:t>
        <a:bodyPr/>
        <a:lstStyle/>
        <a:p>
          <a:r>
            <a:rPr lang="en-US"/>
            <a:t>Can create helpful clusters even with dense points</a:t>
          </a:r>
        </a:p>
      </dgm:t>
    </dgm:pt>
    <dgm:pt modelId="{AF2795F4-DA4D-4396-9270-18CC228C3DD7}" type="parTrans" cxnId="{85AD598F-498A-49C2-91C1-8FDA1984B218}">
      <dgm:prSet/>
      <dgm:spPr/>
      <dgm:t>
        <a:bodyPr/>
        <a:lstStyle/>
        <a:p>
          <a:endParaRPr lang="en-US"/>
        </a:p>
      </dgm:t>
    </dgm:pt>
    <dgm:pt modelId="{C2BFFED5-BD98-486F-BC55-DDBF8100BBD2}" type="sibTrans" cxnId="{85AD598F-498A-49C2-91C1-8FDA1984B218}">
      <dgm:prSet/>
      <dgm:spPr/>
      <dgm:t>
        <a:bodyPr/>
        <a:lstStyle/>
        <a:p>
          <a:endParaRPr lang="en-US"/>
        </a:p>
      </dgm:t>
    </dgm:pt>
    <dgm:pt modelId="{19EE4A6C-40C5-4C10-9979-54C5A16282C9}">
      <dgm:prSet/>
      <dgm:spPr/>
      <dgm:t>
        <a:bodyPr/>
        <a:lstStyle/>
        <a:p>
          <a:r>
            <a:rPr lang="en-US"/>
            <a:t>Density based algorithms has no way of partitioning dense regions</a:t>
          </a:r>
        </a:p>
      </dgm:t>
    </dgm:pt>
    <dgm:pt modelId="{1E1B93C4-6840-4D1C-ADCF-39A40A9BCF14}" type="parTrans" cxnId="{59D4E1F2-A111-4647-820A-CCE480284E78}">
      <dgm:prSet/>
      <dgm:spPr/>
      <dgm:t>
        <a:bodyPr/>
        <a:lstStyle/>
        <a:p>
          <a:endParaRPr lang="en-US"/>
        </a:p>
      </dgm:t>
    </dgm:pt>
    <dgm:pt modelId="{D97C35E4-BF8E-40DA-BA0E-6DF5CAACC397}" type="sibTrans" cxnId="{59D4E1F2-A111-4647-820A-CCE480284E78}">
      <dgm:prSet/>
      <dgm:spPr/>
      <dgm:t>
        <a:bodyPr/>
        <a:lstStyle/>
        <a:p>
          <a:endParaRPr lang="en-US"/>
        </a:p>
      </dgm:t>
    </dgm:pt>
    <dgm:pt modelId="{90BCEA85-4062-4621-8929-3D51A8CF71E6}">
      <dgm:prSet/>
      <dgm:spPr/>
      <dgm:t>
        <a:bodyPr/>
        <a:lstStyle/>
        <a:p>
          <a:r>
            <a:rPr lang="en-US"/>
            <a:t>Can cluster on any number of features easily</a:t>
          </a:r>
        </a:p>
      </dgm:t>
    </dgm:pt>
    <dgm:pt modelId="{BDEA509B-CA54-4B2B-85F5-1C29D6EE2B76}" type="parTrans" cxnId="{6134863A-CDD8-49F3-BCE8-A0CEEB658A0F}">
      <dgm:prSet/>
      <dgm:spPr/>
      <dgm:t>
        <a:bodyPr/>
        <a:lstStyle/>
        <a:p>
          <a:endParaRPr lang="en-US"/>
        </a:p>
      </dgm:t>
    </dgm:pt>
    <dgm:pt modelId="{50000609-EE21-49A3-A55A-22BE4D9BE6C8}" type="sibTrans" cxnId="{6134863A-CDD8-49F3-BCE8-A0CEEB658A0F}">
      <dgm:prSet/>
      <dgm:spPr/>
      <dgm:t>
        <a:bodyPr/>
        <a:lstStyle/>
        <a:p>
          <a:endParaRPr lang="en-US"/>
        </a:p>
      </dgm:t>
    </dgm:pt>
    <dgm:pt modelId="{9E58D7FD-F35D-4EC3-B1C0-9AC24C84EA58}">
      <dgm:prSet/>
      <dgm:spPr/>
      <dgm:t>
        <a:bodyPr/>
        <a:lstStyle/>
        <a:p>
          <a:r>
            <a:rPr lang="en-US" b="1"/>
            <a:t>Cons</a:t>
          </a:r>
          <a:endParaRPr lang="en-US"/>
        </a:p>
      </dgm:t>
    </dgm:pt>
    <dgm:pt modelId="{8E66E1A5-DF7B-4FAB-9134-8964A4374509}" type="parTrans" cxnId="{50F9D2C2-7F3E-4DB2-8F85-A417F1EAB2A5}">
      <dgm:prSet/>
      <dgm:spPr/>
      <dgm:t>
        <a:bodyPr/>
        <a:lstStyle/>
        <a:p>
          <a:endParaRPr lang="en-US"/>
        </a:p>
      </dgm:t>
    </dgm:pt>
    <dgm:pt modelId="{D97B9500-86B9-475F-96F5-5301301F4B7A}" type="sibTrans" cxnId="{50F9D2C2-7F3E-4DB2-8F85-A417F1EAB2A5}">
      <dgm:prSet/>
      <dgm:spPr/>
      <dgm:t>
        <a:bodyPr/>
        <a:lstStyle/>
        <a:p>
          <a:endParaRPr lang="en-US"/>
        </a:p>
      </dgm:t>
    </dgm:pt>
    <dgm:pt modelId="{649AB2B4-622F-4553-A42A-C0269C5F16B0}">
      <dgm:prSet/>
      <dgm:spPr/>
      <dgm:t>
        <a:bodyPr/>
        <a:lstStyle/>
        <a:p>
          <a:r>
            <a:rPr lang="en-US"/>
            <a:t>Time complexity to train</a:t>
          </a:r>
        </a:p>
      </dgm:t>
    </dgm:pt>
    <dgm:pt modelId="{7A410940-E8E2-4169-A1FC-77D73610D53C}" type="parTrans" cxnId="{074BD60C-B315-4F07-9F43-8837B4309880}">
      <dgm:prSet/>
      <dgm:spPr/>
      <dgm:t>
        <a:bodyPr/>
        <a:lstStyle/>
        <a:p>
          <a:endParaRPr lang="en-US"/>
        </a:p>
      </dgm:t>
    </dgm:pt>
    <dgm:pt modelId="{E3F157C0-4191-47EC-8ED2-BA47AB40DE78}" type="sibTrans" cxnId="{074BD60C-B315-4F07-9F43-8837B430988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87ACB57-0FAB-4735-BF1E-B04BD0E2C3F2}">
          <dgm:prSet/>
          <dgm:spPr/>
          <dgm:t>
            <a:bodyPr/>
            <a:lstStyle/>
            <a:p>
              <a:r>
                <a:rPr lang="en-US"/>
                <a:t>O(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/>
                <a:t>) on large datasets can make this difficult to scale</a:t>
              </a:r>
            </a:p>
          </dgm:t>
        </dgm:pt>
      </mc:Choice>
      <mc:Fallback xmlns="">
        <dgm:pt modelId="{087ACB57-0FAB-4735-BF1E-B04BD0E2C3F2}">
          <dgm:prSet/>
          <dgm:spPr/>
          <dgm:t>
            <a:bodyPr/>
            <a:lstStyle/>
            <a:p>
              <a:r>
                <a:rPr lang="en-US"/>
                <a:t>O(</a:t>
              </a:r>
              <a:r>
                <a:rPr lang="en-US" b="0" i="0">
                  <a:latin typeface="Cambria Math" panose="02040503050406030204" pitchFamily="18" charset="0"/>
                </a:rPr>
                <a:t>𝑁^2</a:t>
              </a:r>
              <a:r>
                <a:rPr lang="en-US"/>
                <a:t>) on large datasets can make this difficult to scale</a:t>
              </a:r>
            </a:p>
          </dgm:t>
        </dgm:pt>
      </mc:Fallback>
    </mc:AlternateContent>
    <dgm:pt modelId="{51E305EB-B910-4FCF-85F8-0FD1C49CF1CB}" type="parTrans" cxnId="{C4CD578C-B493-4864-A6D5-4A3B02B6FA10}">
      <dgm:prSet/>
      <dgm:spPr/>
      <dgm:t>
        <a:bodyPr/>
        <a:lstStyle/>
        <a:p>
          <a:endParaRPr lang="en-US"/>
        </a:p>
      </dgm:t>
    </dgm:pt>
    <dgm:pt modelId="{B7288294-51D4-4202-BC3C-EFA461A833E6}" type="sibTrans" cxnId="{C4CD578C-B493-4864-A6D5-4A3B02B6FA1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5B41B11-B8AE-41E0-8383-9002479B53D6}">
          <dgm:prSet/>
          <dgm:spPr/>
          <dgm:t>
            <a:bodyPr/>
            <a:lstStyle/>
            <a:p>
              <a:r>
                <a:rPr lang="en-US"/>
                <a:t>Calculating similarity matrix at beginning is very expensive since it is O(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𝐷</m:t>
                  </m:r>
                </m:oMath>
              </a14:m>
              <a:r>
                <a:rPr lang="en-US"/>
                <a:t>) </a:t>
              </a:r>
              <a:r>
                <a:rPr lang="en-US" i="1"/>
                <a:t>(D is the number of dimensions)</a:t>
              </a:r>
              <a:endParaRPr lang="en-US"/>
            </a:p>
          </dgm:t>
        </dgm:pt>
      </mc:Choice>
      <mc:Fallback xmlns="">
        <dgm:pt modelId="{05B41B11-B8AE-41E0-8383-9002479B53D6}">
          <dgm:prSet/>
          <dgm:spPr/>
          <dgm:t>
            <a:bodyPr/>
            <a:lstStyle/>
            <a:p>
              <a:r>
                <a:rPr lang="en-US"/>
                <a:t>Calculating similarity matrix at beginning is very expensive since it is O(</a:t>
              </a:r>
              <a:r>
                <a:rPr lang="en-US" b="0" i="0">
                  <a:latin typeface="Cambria Math" panose="02040503050406030204" pitchFamily="18" charset="0"/>
                </a:rPr>
                <a:t>𝑁^2 𝐷</a:t>
              </a:r>
              <a:r>
                <a:rPr lang="en-US"/>
                <a:t>) </a:t>
              </a:r>
              <a:r>
                <a:rPr lang="en-US" i="1"/>
                <a:t>(D is the number of dimensions)</a:t>
              </a:r>
              <a:endParaRPr lang="en-US"/>
            </a:p>
          </dgm:t>
        </dgm:pt>
      </mc:Fallback>
    </mc:AlternateContent>
    <dgm:pt modelId="{2AE52821-A7D8-4232-8A50-E8DAF3EB494B}" type="parTrans" cxnId="{F2475EA3-B657-441A-A1DC-D83534EC70C7}">
      <dgm:prSet/>
      <dgm:spPr/>
      <dgm:t>
        <a:bodyPr/>
        <a:lstStyle/>
        <a:p>
          <a:endParaRPr lang="en-US"/>
        </a:p>
      </dgm:t>
    </dgm:pt>
    <dgm:pt modelId="{9B8CA356-E40B-4A44-ADEF-2973A7D779CA}" type="sibTrans" cxnId="{F2475EA3-B657-441A-A1DC-D83534EC70C7}">
      <dgm:prSet/>
      <dgm:spPr/>
      <dgm:t>
        <a:bodyPr/>
        <a:lstStyle/>
        <a:p>
          <a:endParaRPr lang="en-US"/>
        </a:p>
      </dgm:t>
    </dgm:pt>
    <dgm:pt modelId="{F5EBD689-D6B3-49EE-A5BF-7113BFBBC64C}">
      <dgm:prSet/>
      <dgm:spPr/>
      <dgm:t>
        <a:bodyPr/>
        <a:lstStyle/>
        <a:p>
          <a:r>
            <a:rPr lang="en-US"/>
            <a:t>Static returns</a:t>
          </a:r>
        </a:p>
      </dgm:t>
    </dgm:pt>
    <dgm:pt modelId="{CBF47E89-4BB3-4A0F-9C44-17998F312397}" type="parTrans" cxnId="{C2E120CF-1DFC-4EF1-B4E3-18708527D0C9}">
      <dgm:prSet/>
      <dgm:spPr/>
      <dgm:t>
        <a:bodyPr/>
        <a:lstStyle/>
        <a:p>
          <a:endParaRPr lang="en-US"/>
        </a:p>
      </dgm:t>
    </dgm:pt>
    <dgm:pt modelId="{BF11D4D1-5995-4D9A-ABE1-5D00E220DE6B}" type="sibTrans" cxnId="{C2E120CF-1DFC-4EF1-B4E3-18708527D0C9}">
      <dgm:prSet/>
      <dgm:spPr/>
      <dgm:t>
        <a:bodyPr/>
        <a:lstStyle/>
        <a:p>
          <a:endParaRPr lang="en-US"/>
        </a:p>
      </dgm:t>
    </dgm:pt>
    <dgm:pt modelId="{67B30231-CC3D-488C-8432-CDF699E5B5D1}">
      <dgm:prSet/>
      <dgm:spPr/>
      <dgm:t>
        <a:bodyPr/>
        <a:lstStyle/>
        <a:p>
          <a:r>
            <a:rPr lang="en-US"/>
            <a:t>Same hyperparameters always converges to same clusters</a:t>
          </a:r>
        </a:p>
      </dgm:t>
    </dgm:pt>
    <dgm:pt modelId="{330D3440-BAB8-4883-918B-0542257FC578}" type="parTrans" cxnId="{DB127009-214E-4FED-894D-174CC16CE841}">
      <dgm:prSet/>
      <dgm:spPr/>
      <dgm:t>
        <a:bodyPr/>
        <a:lstStyle/>
        <a:p>
          <a:endParaRPr lang="en-US"/>
        </a:p>
      </dgm:t>
    </dgm:pt>
    <dgm:pt modelId="{97262511-64BF-4E42-9023-182561120935}" type="sibTrans" cxnId="{DB127009-214E-4FED-894D-174CC16CE841}">
      <dgm:prSet/>
      <dgm:spPr/>
      <dgm:t>
        <a:bodyPr/>
        <a:lstStyle/>
        <a:p>
          <a:endParaRPr lang="en-US"/>
        </a:p>
      </dgm:t>
    </dgm:pt>
    <dgm:pt modelId="{B2E21FD0-AED1-467D-9135-89FC6D0B27E9}" type="pres">
      <dgm:prSet presAssocID="{D94EAA08-E009-4A15-997A-CAC7ED242424}" presName="diagram" presStyleCnt="0">
        <dgm:presLayoutVars>
          <dgm:dir/>
          <dgm:resizeHandles val="exact"/>
        </dgm:presLayoutVars>
      </dgm:prSet>
      <dgm:spPr/>
    </dgm:pt>
    <dgm:pt modelId="{5FF237D6-DA08-4C45-B73F-EDE7DF711BA5}" type="pres">
      <dgm:prSet presAssocID="{7369058A-B32F-4B6E-A302-FCD6C04539BC}" presName="node" presStyleLbl="node1" presStyleIdx="0" presStyleCnt="2">
        <dgm:presLayoutVars>
          <dgm:bulletEnabled val="1"/>
        </dgm:presLayoutVars>
      </dgm:prSet>
      <dgm:spPr/>
    </dgm:pt>
    <dgm:pt modelId="{BBD73C67-6099-49CC-8F21-D84E451FFD5D}" type="pres">
      <dgm:prSet presAssocID="{6DEEAD8C-18ED-4327-AA48-FE1B42E22C14}" presName="sibTrans" presStyleCnt="0"/>
      <dgm:spPr/>
    </dgm:pt>
    <dgm:pt modelId="{5FD1FB21-AE39-41A5-9A3B-A3AF1B38B075}" type="pres">
      <dgm:prSet presAssocID="{9E58D7FD-F35D-4EC3-B1C0-9AC24C84EA58}" presName="node" presStyleLbl="node1" presStyleIdx="1" presStyleCnt="2">
        <dgm:presLayoutVars>
          <dgm:bulletEnabled val="1"/>
        </dgm:presLayoutVars>
      </dgm:prSet>
      <dgm:spPr/>
    </dgm:pt>
  </dgm:ptLst>
  <dgm:cxnLst>
    <dgm:cxn modelId="{44EF2801-CFF3-48B7-AE32-86C0F75551A0}" type="presOf" srcId="{90BCEA85-4062-4621-8929-3D51A8CF71E6}" destId="{5FF237D6-DA08-4C45-B73F-EDE7DF711BA5}" srcOrd="0" destOrd="6" presId="urn:microsoft.com/office/officeart/2005/8/layout/default"/>
    <dgm:cxn modelId="{DB127009-214E-4FED-894D-174CC16CE841}" srcId="{F5EBD689-D6B3-49EE-A5BF-7113BFBBC64C}" destId="{67B30231-CC3D-488C-8432-CDF699E5B5D1}" srcOrd="0" destOrd="0" parTransId="{330D3440-BAB8-4883-918B-0542257FC578}" sibTransId="{97262511-64BF-4E42-9023-182561120935}"/>
    <dgm:cxn modelId="{074BD60C-B315-4F07-9F43-8837B4309880}" srcId="{9E58D7FD-F35D-4EC3-B1C0-9AC24C84EA58}" destId="{649AB2B4-622F-4553-A42A-C0269C5F16B0}" srcOrd="0" destOrd="0" parTransId="{7A410940-E8E2-4169-A1FC-77D73610D53C}" sibTransId="{E3F157C0-4191-47EC-8ED2-BA47AB40DE78}"/>
    <dgm:cxn modelId="{8689110E-8302-47B4-BE4E-A76AA6226B6E}" type="presOf" srcId="{809A09F2-F7A3-4962-9A39-0EC7A1D15EAB}" destId="{5FF237D6-DA08-4C45-B73F-EDE7DF711BA5}" srcOrd="0" destOrd="3" presId="urn:microsoft.com/office/officeart/2005/8/layout/default"/>
    <dgm:cxn modelId="{B41B660F-C627-4919-8320-667E858DD9B4}" srcId="{17B16CE0-47E8-468C-B1FA-E0D4C79985DD}" destId="{809A09F2-F7A3-4962-9A39-0EC7A1D15EAB}" srcOrd="0" destOrd="0" parTransId="{9AF1CE8A-9ABD-4146-B81B-17CCE538F7E6}" sibTransId="{EFDE64F1-ECD1-4D78-B891-4AF514A37DF7}"/>
    <dgm:cxn modelId="{DAF46E1B-32AB-4017-B0EB-B0B2BC7EAA35}" type="presOf" srcId="{67B30231-CC3D-488C-8432-CDF699E5B5D1}" destId="{5FD1FB21-AE39-41A5-9A3B-A3AF1B38B075}" srcOrd="0" destOrd="5" presId="urn:microsoft.com/office/officeart/2005/8/layout/default"/>
    <dgm:cxn modelId="{69861E31-3696-414C-B792-4D57A2A29C2C}" type="presOf" srcId="{19EE4A6C-40C5-4C10-9979-54C5A16282C9}" destId="{5FF237D6-DA08-4C45-B73F-EDE7DF711BA5}" srcOrd="0" destOrd="5" presId="urn:microsoft.com/office/officeart/2005/8/layout/default"/>
    <dgm:cxn modelId="{6134863A-CDD8-49F3-BCE8-A0CEEB658A0F}" srcId="{7369058A-B32F-4B6E-A302-FCD6C04539BC}" destId="{90BCEA85-4062-4621-8929-3D51A8CF71E6}" srcOrd="3" destOrd="0" parTransId="{BDEA509B-CA54-4B2B-85F5-1C29D6EE2B76}" sibTransId="{50000609-EE21-49A3-A55A-22BE4D9BE6C8}"/>
    <dgm:cxn modelId="{75042742-692C-402D-8221-9C8489A7D56E}" srcId="{7369058A-B32F-4B6E-A302-FCD6C04539BC}" destId="{17B16CE0-47E8-468C-B1FA-E0D4C79985DD}" srcOrd="1" destOrd="0" parTransId="{DC611001-B4DE-4AB8-9F5F-C449A3989FED}" sibTransId="{7877E188-4677-4A44-9E55-243078AFA81C}"/>
    <dgm:cxn modelId="{8D05A946-8EE2-4153-A44A-5AA0586D210C}" srcId="{7369058A-B32F-4B6E-A302-FCD6C04539BC}" destId="{D6A0A2A3-14B7-4A1A-AE84-4EF1F0BBB5C0}" srcOrd="0" destOrd="0" parTransId="{934CD5C1-4637-4275-BCB6-3D410B83E31E}" sibTransId="{CCF41B68-3867-4105-B823-768E084E82CB}"/>
    <dgm:cxn modelId="{8512094E-8920-43A8-85ED-2E4831430C19}" type="presOf" srcId="{9E58D7FD-F35D-4EC3-B1C0-9AC24C84EA58}" destId="{5FD1FB21-AE39-41A5-9A3B-A3AF1B38B075}" srcOrd="0" destOrd="0" presId="urn:microsoft.com/office/officeart/2005/8/layout/default"/>
    <dgm:cxn modelId="{C4CD578C-B493-4864-A6D5-4A3B02B6FA10}" srcId="{649AB2B4-622F-4553-A42A-C0269C5F16B0}" destId="{087ACB57-0FAB-4735-BF1E-B04BD0E2C3F2}" srcOrd="0" destOrd="0" parTransId="{51E305EB-B910-4FCF-85F8-0FD1C49CF1CB}" sibTransId="{B7288294-51D4-4202-BC3C-EFA461A833E6}"/>
    <dgm:cxn modelId="{85AD598F-498A-49C2-91C1-8FDA1984B218}" srcId="{7369058A-B32F-4B6E-A302-FCD6C04539BC}" destId="{06E01C6D-CCE2-4EC5-A0C2-49DC27C3505B}" srcOrd="2" destOrd="0" parTransId="{AF2795F4-DA4D-4396-9270-18CC228C3DD7}" sibTransId="{C2BFFED5-BD98-486F-BC55-DDBF8100BBD2}"/>
    <dgm:cxn modelId="{F2475EA3-B657-441A-A1DC-D83534EC70C7}" srcId="{649AB2B4-622F-4553-A42A-C0269C5F16B0}" destId="{05B41B11-B8AE-41E0-8383-9002479B53D6}" srcOrd="1" destOrd="0" parTransId="{2AE52821-A7D8-4232-8A50-E8DAF3EB494B}" sibTransId="{9B8CA356-E40B-4A44-ADEF-2973A7D779CA}"/>
    <dgm:cxn modelId="{70F757AA-3675-4F39-9519-B83E9A75E787}" type="presOf" srcId="{7369058A-B32F-4B6E-A302-FCD6C04539BC}" destId="{5FF237D6-DA08-4C45-B73F-EDE7DF711BA5}" srcOrd="0" destOrd="0" presId="urn:microsoft.com/office/officeart/2005/8/layout/default"/>
    <dgm:cxn modelId="{1D4C3CB8-66F3-44D4-85E2-926ABD1FFD43}" type="presOf" srcId="{17B16CE0-47E8-468C-B1FA-E0D4C79985DD}" destId="{5FF237D6-DA08-4C45-B73F-EDE7DF711BA5}" srcOrd="0" destOrd="2" presId="urn:microsoft.com/office/officeart/2005/8/layout/default"/>
    <dgm:cxn modelId="{8B0B19BC-E7DA-4AA5-9F6A-5D2524101150}" type="presOf" srcId="{06E01C6D-CCE2-4EC5-A0C2-49DC27C3505B}" destId="{5FF237D6-DA08-4C45-B73F-EDE7DF711BA5}" srcOrd="0" destOrd="4" presId="urn:microsoft.com/office/officeart/2005/8/layout/default"/>
    <dgm:cxn modelId="{8D96DEBC-8495-4057-8C09-57427FA45C07}" type="presOf" srcId="{05B41B11-B8AE-41E0-8383-9002479B53D6}" destId="{5FD1FB21-AE39-41A5-9A3B-A3AF1B38B075}" srcOrd="0" destOrd="3" presId="urn:microsoft.com/office/officeart/2005/8/layout/default"/>
    <dgm:cxn modelId="{D8BAD8C1-74CC-49D3-81B2-D67AD19A738D}" type="presOf" srcId="{F5EBD689-D6B3-49EE-A5BF-7113BFBBC64C}" destId="{5FD1FB21-AE39-41A5-9A3B-A3AF1B38B075}" srcOrd="0" destOrd="4" presId="urn:microsoft.com/office/officeart/2005/8/layout/default"/>
    <dgm:cxn modelId="{50F9D2C2-7F3E-4DB2-8F85-A417F1EAB2A5}" srcId="{D94EAA08-E009-4A15-997A-CAC7ED242424}" destId="{9E58D7FD-F35D-4EC3-B1C0-9AC24C84EA58}" srcOrd="1" destOrd="0" parTransId="{8E66E1A5-DF7B-4FAB-9134-8964A4374509}" sibTransId="{D97B9500-86B9-475F-96F5-5301301F4B7A}"/>
    <dgm:cxn modelId="{C2E120CF-1DFC-4EF1-B4E3-18708527D0C9}" srcId="{9E58D7FD-F35D-4EC3-B1C0-9AC24C84EA58}" destId="{F5EBD689-D6B3-49EE-A5BF-7113BFBBC64C}" srcOrd="1" destOrd="0" parTransId="{CBF47E89-4BB3-4A0F-9C44-17998F312397}" sibTransId="{BF11D4D1-5995-4D9A-ABE1-5D00E220DE6B}"/>
    <dgm:cxn modelId="{8F7A9ADF-704C-4624-A0AD-6D45756308B2}" type="presOf" srcId="{D6A0A2A3-14B7-4A1A-AE84-4EF1F0BBB5C0}" destId="{5FF237D6-DA08-4C45-B73F-EDE7DF711BA5}" srcOrd="0" destOrd="1" presId="urn:microsoft.com/office/officeart/2005/8/layout/default"/>
    <dgm:cxn modelId="{D726D8DF-2195-4091-86A0-B6B25A050832}" type="presOf" srcId="{D94EAA08-E009-4A15-997A-CAC7ED242424}" destId="{B2E21FD0-AED1-467D-9135-89FC6D0B27E9}" srcOrd="0" destOrd="0" presId="urn:microsoft.com/office/officeart/2005/8/layout/default"/>
    <dgm:cxn modelId="{6A55B1E7-4DD3-4901-A4B3-AF0AE4D16910}" type="presOf" srcId="{649AB2B4-622F-4553-A42A-C0269C5F16B0}" destId="{5FD1FB21-AE39-41A5-9A3B-A3AF1B38B075}" srcOrd="0" destOrd="1" presId="urn:microsoft.com/office/officeart/2005/8/layout/default"/>
    <dgm:cxn modelId="{59D4E1F2-A111-4647-820A-CCE480284E78}" srcId="{06E01C6D-CCE2-4EC5-A0C2-49DC27C3505B}" destId="{19EE4A6C-40C5-4C10-9979-54C5A16282C9}" srcOrd="0" destOrd="0" parTransId="{1E1B93C4-6840-4D1C-ADCF-39A40A9BCF14}" sibTransId="{D97C35E4-BF8E-40DA-BA0E-6DF5CAACC397}"/>
    <dgm:cxn modelId="{6F8601F3-C87E-41FA-B9AE-A1D5BB066037}" type="presOf" srcId="{087ACB57-0FAB-4735-BF1E-B04BD0E2C3F2}" destId="{5FD1FB21-AE39-41A5-9A3B-A3AF1B38B075}" srcOrd="0" destOrd="2" presId="urn:microsoft.com/office/officeart/2005/8/layout/default"/>
    <dgm:cxn modelId="{CF8E5EFF-A2AB-4FE2-AA21-B389897E093B}" srcId="{D94EAA08-E009-4A15-997A-CAC7ED242424}" destId="{7369058A-B32F-4B6E-A302-FCD6C04539BC}" srcOrd="0" destOrd="0" parTransId="{A012017C-EE78-47D7-97F9-3AA7C6AB4566}" sibTransId="{6DEEAD8C-18ED-4327-AA48-FE1B42E22C14}"/>
    <dgm:cxn modelId="{9E6F0A91-D8FB-4EE5-995C-3070C14F625D}" type="presParOf" srcId="{B2E21FD0-AED1-467D-9135-89FC6D0B27E9}" destId="{5FF237D6-DA08-4C45-B73F-EDE7DF711BA5}" srcOrd="0" destOrd="0" presId="urn:microsoft.com/office/officeart/2005/8/layout/default"/>
    <dgm:cxn modelId="{035D652F-7E69-421D-A332-075726E60C1C}" type="presParOf" srcId="{B2E21FD0-AED1-467D-9135-89FC6D0B27E9}" destId="{BBD73C67-6099-49CC-8F21-D84E451FFD5D}" srcOrd="1" destOrd="0" presId="urn:microsoft.com/office/officeart/2005/8/layout/default"/>
    <dgm:cxn modelId="{311008E5-7BA7-445E-ABFE-80DCDB2FF6C6}" type="presParOf" srcId="{B2E21FD0-AED1-467D-9135-89FC6D0B27E9}" destId="{5FD1FB21-AE39-41A5-9A3B-A3AF1B38B07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4EAA08-E009-4A15-997A-CAC7ED242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69058A-B32F-4B6E-A302-FCD6C04539BC}">
      <dgm:prSet/>
      <dgm:spPr/>
      <dgm:t>
        <a:bodyPr/>
        <a:lstStyle/>
        <a:p>
          <a:r>
            <a:rPr lang="en-US" b="1"/>
            <a:t>Pros</a:t>
          </a:r>
          <a:endParaRPr lang="en-US"/>
        </a:p>
      </dgm:t>
    </dgm:pt>
    <dgm:pt modelId="{A012017C-EE78-47D7-97F9-3AA7C6AB4566}" type="parTrans" cxnId="{CF8E5EFF-A2AB-4FE2-AA21-B389897E093B}">
      <dgm:prSet/>
      <dgm:spPr/>
      <dgm:t>
        <a:bodyPr/>
        <a:lstStyle/>
        <a:p>
          <a:endParaRPr lang="en-US"/>
        </a:p>
      </dgm:t>
    </dgm:pt>
    <dgm:pt modelId="{6DEEAD8C-18ED-4327-AA48-FE1B42E22C14}" type="sibTrans" cxnId="{CF8E5EFF-A2AB-4FE2-AA21-B389897E093B}">
      <dgm:prSet/>
      <dgm:spPr/>
      <dgm:t>
        <a:bodyPr/>
        <a:lstStyle/>
        <a:p>
          <a:endParaRPr lang="en-US"/>
        </a:p>
      </dgm:t>
    </dgm:pt>
    <dgm:pt modelId="{D6A0A2A3-14B7-4A1A-AE84-4EF1F0BBB5C0}">
      <dgm:prSet/>
      <dgm:spPr/>
      <dgm:t>
        <a:bodyPr/>
        <a:lstStyle/>
        <a:p>
          <a:r>
            <a:rPr lang="en-US"/>
            <a:t>Number of clusters is not a hyperparameter</a:t>
          </a:r>
        </a:p>
      </dgm:t>
    </dgm:pt>
    <dgm:pt modelId="{934CD5C1-4637-4275-BCB6-3D410B83E31E}" type="parTrans" cxnId="{8D05A946-8EE2-4153-A44A-5AA0586D210C}">
      <dgm:prSet/>
      <dgm:spPr/>
      <dgm:t>
        <a:bodyPr/>
        <a:lstStyle/>
        <a:p>
          <a:endParaRPr lang="en-US"/>
        </a:p>
      </dgm:t>
    </dgm:pt>
    <dgm:pt modelId="{CCF41B68-3867-4105-B823-768E084E82CB}" type="sibTrans" cxnId="{8D05A946-8EE2-4153-A44A-5AA0586D210C}">
      <dgm:prSet/>
      <dgm:spPr/>
      <dgm:t>
        <a:bodyPr/>
        <a:lstStyle/>
        <a:p>
          <a:endParaRPr lang="en-US"/>
        </a:p>
      </dgm:t>
    </dgm:pt>
    <dgm:pt modelId="{17B16CE0-47E8-468C-B1FA-E0D4C79985DD}">
      <dgm:prSet/>
      <dgm:spPr/>
      <dgm:t>
        <a:bodyPr/>
        <a:lstStyle/>
        <a:p>
          <a:r>
            <a:rPr lang="en-US"/>
            <a:t>Reduction of space for prediction</a:t>
          </a:r>
        </a:p>
      </dgm:t>
    </dgm:pt>
    <dgm:pt modelId="{DC611001-B4DE-4AB8-9F5F-C449A3989FED}" type="parTrans" cxnId="{75042742-692C-402D-8221-9C8489A7D56E}">
      <dgm:prSet/>
      <dgm:spPr/>
      <dgm:t>
        <a:bodyPr/>
        <a:lstStyle/>
        <a:p>
          <a:endParaRPr lang="en-US"/>
        </a:p>
      </dgm:t>
    </dgm:pt>
    <dgm:pt modelId="{7877E188-4677-4A44-9E55-243078AFA81C}" type="sibTrans" cxnId="{75042742-692C-402D-8221-9C8489A7D56E}">
      <dgm:prSet/>
      <dgm:spPr/>
      <dgm:t>
        <a:bodyPr/>
        <a:lstStyle/>
        <a:p>
          <a:endParaRPr lang="en-US"/>
        </a:p>
      </dgm:t>
    </dgm:pt>
    <dgm:pt modelId="{809A09F2-F7A3-4962-9A39-0EC7A1D15EAB}">
      <dgm:prSet/>
      <dgm:spPr/>
      <dgm:t>
        <a:bodyPr/>
        <a:lstStyle/>
        <a:p>
          <a:r>
            <a:rPr lang="en-US"/>
            <a:t>Only retain your exemplars once trained</a:t>
          </a:r>
        </a:p>
      </dgm:t>
    </dgm:pt>
    <dgm:pt modelId="{9AF1CE8A-9ABD-4146-B81B-17CCE538F7E6}" type="parTrans" cxnId="{B41B660F-C627-4919-8320-667E858DD9B4}">
      <dgm:prSet/>
      <dgm:spPr/>
      <dgm:t>
        <a:bodyPr/>
        <a:lstStyle/>
        <a:p>
          <a:endParaRPr lang="en-US"/>
        </a:p>
      </dgm:t>
    </dgm:pt>
    <dgm:pt modelId="{EFDE64F1-ECD1-4D78-B891-4AF514A37DF7}" type="sibTrans" cxnId="{B41B660F-C627-4919-8320-667E858DD9B4}">
      <dgm:prSet/>
      <dgm:spPr/>
      <dgm:t>
        <a:bodyPr/>
        <a:lstStyle/>
        <a:p>
          <a:endParaRPr lang="en-US"/>
        </a:p>
      </dgm:t>
    </dgm:pt>
    <dgm:pt modelId="{06E01C6D-CCE2-4EC5-A0C2-49DC27C3505B}">
      <dgm:prSet/>
      <dgm:spPr/>
      <dgm:t>
        <a:bodyPr/>
        <a:lstStyle/>
        <a:p>
          <a:r>
            <a:rPr lang="en-US"/>
            <a:t>Can create helpful clusters even with dense points</a:t>
          </a:r>
        </a:p>
      </dgm:t>
    </dgm:pt>
    <dgm:pt modelId="{AF2795F4-DA4D-4396-9270-18CC228C3DD7}" type="parTrans" cxnId="{85AD598F-498A-49C2-91C1-8FDA1984B218}">
      <dgm:prSet/>
      <dgm:spPr/>
      <dgm:t>
        <a:bodyPr/>
        <a:lstStyle/>
        <a:p>
          <a:endParaRPr lang="en-US"/>
        </a:p>
      </dgm:t>
    </dgm:pt>
    <dgm:pt modelId="{C2BFFED5-BD98-486F-BC55-DDBF8100BBD2}" type="sibTrans" cxnId="{85AD598F-498A-49C2-91C1-8FDA1984B218}">
      <dgm:prSet/>
      <dgm:spPr/>
      <dgm:t>
        <a:bodyPr/>
        <a:lstStyle/>
        <a:p>
          <a:endParaRPr lang="en-US"/>
        </a:p>
      </dgm:t>
    </dgm:pt>
    <dgm:pt modelId="{19EE4A6C-40C5-4C10-9979-54C5A16282C9}">
      <dgm:prSet/>
      <dgm:spPr/>
      <dgm:t>
        <a:bodyPr/>
        <a:lstStyle/>
        <a:p>
          <a:r>
            <a:rPr lang="en-US"/>
            <a:t>Density based algorithms has no way of partitioning dense regions</a:t>
          </a:r>
        </a:p>
      </dgm:t>
    </dgm:pt>
    <dgm:pt modelId="{1E1B93C4-6840-4D1C-ADCF-39A40A9BCF14}" type="parTrans" cxnId="{59D4E1F2-A111-4647-820A-CCE480284E78}">
      <dgm:prSet/>
      <dgm:spPr/>
      <dgm:t>
        <a:bodyPr/>
        <a:lstStyle/>
        <a:p>
          <a:endParaRPr lang="en-US"/>
        </a:p>
      </dgm:t>
    </dgm:pt>
    <dgm:pt modelId="{D97C35E4-BF8E-40DA-BA0E-6DF5CAACC397}" type="sibTrans" cxnId="{59D4E1F2-A111-4647-820A-CCE480284E78}">
      <dgm:prSet/>
      <dgm:spPr/>
      <dgm:t>
        <a:bodyPr/>
        <a:lstStyle/>
        <a:p>
          <a:endParaRPr lang="en-US"/>
        </a:p>
      </dgm:t>
    </dgm:pt>
    <dgm:pt modelId="{90BCEA85-4062-4621-8929-3D51A8CF71E6}">
      <dgm:prSet/>
      <dgm:spPr/>
      <dgm:t>
        <a:bodyPr/>
        <a:lstStyle/>
        <a:p>
          <a:r>
            <a:rPr lang="en-US"/>
            <a:t>Can cluster on any number of features easily</a:t>
          </a:r>
        </a:p>
      </dgm:t>
    </dgm:pt>
    <dgm:pt modelId="{BDEA509B-CA54-4B2B-85F5-1C29D6EE2B76}" type="parTrans" cxnId="{6134863A-CDD8-49F3-BCE8-A0CEEB658A0F}">
      <dgm:prSet/>
      <dgm:spPr/>
      <dgm:t>
        <a:bodyPr/>
        <a:lstStyle/>
        <a:p>
          <a:endParaRPr lang="en-US"/>
        </a:p>
      </dgm:t>
    </dgm:pt>
    <dgm:pt modelId="{50000609-EE21-49A3-A55A-22BE4D9BE6C8}" type="sibTrans" cxnId="{6134863A-CDD8-49F3-BCE8-A0CEEB658A0F}">
      <dgm:prSet/>
      <dgm:spPr/>
      <dgm:t>
        <a:bodyPr/>
        <a:lstStyle/>
        <a:p>
          <a:endParaRPr lang="en-US"/>
        </a:p>
      </dgm:t>
    </dgm:pt>
    <dgm:pt modelId="{9E58D7FD-F35D-4EC3-B1C0-9AC24C84EA58}">
      <dgm:prSet/>
      <dgm:spPr>
        <a:blipFill>
          <a:blip xmlns:r="http://schemas.openxmlformats.org/officeDocument/2006/relationships" r:embed="rId1"/>
          <a:stretch>
            <a:fillRect l="-1701" t="-12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E66E1A5-DF7B-4FAB-9134-8964A4374509}" type="parTrans" cxnId="{50F9D2C2-7F3E-4DB2-8F85-A417F1EAB2A5}">
      <dgm:prSet/>
      <dgm:spPr/>
      <dgm:t>
        <a:bodyPr/>
        <a:lstStyle/>
        <a:p>
          <a:endParaRPr lang="en-US"/>
        </a:p>
      </dgm:t>
    </dgm:pt>
    <dgm:pt modelId="{D97B9500-86B9-475F-96F5-5301301F4B7A}" type="sibTrans" cxnId="{50F9D2C2-7F3E-4DB2-8F85-A417F1EAB2A5}">
      <dgm:prSet/>
      <dgm:spPr/>
      <dgm:t>
        <a:bodyPr/>
        <a:lstStyle/>
        <a:p>
          <a:endParaRPr lang="en-US"/>
        </a:p>
      </dgm:t>
    </dgm:pt>
    <dgm:pt modelId="{649AB2B4-622F-4553-A42A-C0269C5F16B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10940-E8E2-4169-A1FC-77D73610D53C}" type="parTrans" cxnId="{074BD60C-B315-4F07-9F43-8837B4309880}">
      <dgm:prSet/>
      <dgm:spPr/>
      <dgm:t>
        <a:bodyPr/>
        <a:lstStyle/>
        <a:p>
          <a:endParaRPr lang="en-US"/>
        </a:p>
      </dgm:t>
    </dgm:pt>
    <dgm:pt modelId="{E3F157C0-4191-47EC-8ED2-BA47AB40DE78}" type="sibTrans" cxnId="{074BD60C-B315-4F07-9F43-8837B4309880}">
      <dgm:prSet/>
      <dgm:spPr/>
      <dgm:t>
        <a:bodyPr/>
        <a:lstStyle/>
        <a:p>
          <a:endParaRPr lang="en-US"/>
        </a:p>
      </dgm:t>
    </dgm:pt>
    <dgm:pt modelId="{087ACB57-0FAB-4735-BF1E-B04BD0E2C3F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1E305EB-B910-4FCF-85F8-0FD1C49CF1CB}" type="parTrans" cxnId="{C4CD578C-B493-4864-A6D5-4A3B02B6FA10}">
      <dgm:prSet/>
      <dgm:spPr/>
      <dgm:t>
        <a:bodyPr/>
        <a:lstStyle/>
        <a:p>
          <a:endParaRPr lang="en-US"/>
        </a:p>
      </dgm:t>
    </dgm:pt>
    <dgm:pt modelId="{B7288294-51D4-4202-BC3C-EFA461A833E6}" type="sibTrans" cxnId="{C4CD578C-B493-4864-A6D5-4A3B02B6FA10}">
      <dgm:prSet/>
      <dgm:spPr/>
      <dgm:t>
        <a:bodyPr/>
        <a:lstStyle/>
        <a:p>
          <a:endParaRPr lang="en-US"/>
        </a:p>
      </dgm:t>
    </dgm:pt>
    <dgm:pt modelId="{05B41B11-B8AE-41E0-8383-9002479B53D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AE52821-A7D8-4232-8A50-E8DAF3EB494B}" type="parTrans" cxnId="{F2475EA3-B657-441A-A1DC-D83534EC70C7}">
      <dgm:prSet/>
      <dgm:spPr/>
      <dgm:t>
        <a:bodyPr/>
        <a:lstStyle/>
        <a:p>
          <a:endParaRPr lang="en-US"/>
        </a:p>
      </dgm:t>
    </dgm:pt>
    <dgm:pt modelId="{9B8CA356-E40B-4A44-ADEF-2973A7D779CA}" type="sibTrans" cxnId="{F2475EA3-B657-441A-A1DC-D83534EC70C7}">
      <dgm:prSet/>
      <dgm:spPr/>
      <dgm:t>
        <a:bodyPr/>
        <a:lstStyle/>
        <a:p>
          <a:endParaRPr lang="en-US"/>
        </a:p>
      </dgm:t>
    </dgm:pt>
    <dgm:pt modelId="{F5EBD689-D6B3-49EE-A5BF-7113BFBBC64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BF47E89-4BB3-4A0F-9C44-17998F312397}" type="parTrans" cxnId="{C2E120CF-1DFC-4EF1-B4E3-18708527D0C9}">
      <dgm:prSet/>
      <dgm:spPr/>
      <dgm:t>
        <a:bodyPr/>
        <a:lstStyle/>
        <a:p>
          <a:endParaRPr lang="en-US"/>
        </a:p>
      </dgm:t>
    </dgm:pt>
    <dgm:pt modelId="{BF11D4D1-5995-4D9A-ABE1-5D00E220DE6B}" type="sibTrans" cxnId="{C2E120CF-1DFC-4EF1-B4E3-18708527D0C9}">
      <dgm:prSet/>
      <dgm:spPr/>
      <dgm:t>
        <a:bodyPr/>
        <a:lstStyle/>
        <a:p>
          <a:endParaRPr lang="en-US"/>
        </a:p>
      </dgm:t>
    </dgm:pt>
    <dgm:pt modelId="{67B30231-CC3D-488C-8432-CDF699E5B5D1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30D3440-BAB8-4883-918B-0542257FC578}" type="parTrans" cxnId="{DB127009-214E-4FED-894D-174CC16CE841}">
      <dgm:prSet/>
      <dgm:spPr/>
      <dgm:t>
        <a:bodyPr/>
        <a:lstStyle/>
        <a:p>
          <a:endParaRPr lang="en-US"/>
        </a:p>
      </dgm:t>
    </dgm:pt>
    <dgm:pt modelId="{97262511-64BF-4E42-9023-182561120935}" type="sibTrans" cxnId="{DB127009-214E-4FED-894D-174CC16CE841}">
      <dgm:prSet/>
      <dgm:spPr/>
      <dgm:t>
        <a:bodyPr/>
        <a:lstStyle/>
        <a:p>
          <a:endParaRPr lang="en-US"/>
        </a:p>
      </dgm:t>
    </dgm:pt>
    <dgm:pt modelId="{B2E21FD0-AED1-467D-9135-89FC6D0B27E9}" type="pres">
      <dgm:prSet presAssocID="{D94EAA08-E009-4A15-997A-CAC7ED242424}" presName="diagram" presStyleCnt="0">
        <dgm:presLayoutVars>
          <dgm:dir/>
          <dgm:resizeHandles val="exact"/>
        </dgm:presLayoutVars>
      </dgm:prSet>
      <dgm:spPr/>
    </dgm:pt>
    <dgm:pt modelId="{5FF237D6-DA08-4C45-B73F-EDE7DF711BA5}" type="pres">
      <dgm:prSet presAssocID="{7369058A-B32F-4B6E-A302-FCD6C04539BC}" presName="node" presStyleLbl="node1" presStyleIdx="0" presStyleCnt="2">
        <dgm:presLayoutVars>
          <dgm:bulletEnabled val="1"/>
        </dgm:presLayoutVars>
      </dgm:prSet>
      <dgm:spPr/>
    </dgm:pt>
    <dgm:pt modelId="{BBD73C67-6099-49CC-8F21-D84E451FFD5D}" type="pres">
      <dgm:prSet presAssocID="{6DEEAD8C-18ED-4327-AA48-FE1B42E22C14}" presName="sibTrans" presStyleCnt="0"/>
      <dgm:spPr/>
    </dgm:pt>
    <dgm:pt modelId="{5FD1FB21-AE39-41A5-9A3B-A3AF1B38B075}" type="pres">
      <dgm:prSet presAssocID="{9E58D7FD-F35D-4EC3-B1C0-9AC24C84EA58}" presName="node" presStyleLbl="node1" presStyleIdx="1" presStyleCnt="2">
        <dgm:presLayoutVars>
          <dgm:bulletEnabled val="1"/>
        </dgm:presLayoutVars>
      </dgm:prSet>
      <dgm:spPr/>
    </dgm:pt>
  </dgm:ptLst>
  <dgm:cxnLst>
    <dgm:cxn modelId="{44EF2801-CFF3-48B7-AE32-86C0F75551A0}" type="presOf" srcId="{90BCEA85-4062-4621-8929-3D51A8CF71E6}" destId="{5FF237D6-DA08-4C45-B73F-EDE7DF711BA5}" srcOrd="0" destOrd="6" presId="urn:microsoft.com/office/officeart/2005/8/layout/default"/>
    <dgm:cxn modelId="{DB127009-214E-4FED-894D-174CC16CE841}" srcId="{F5EBD689-D6B3-49EE-A5BF-7113BFBBC64C}" destId="{67B30231-CC3D-488C-8432-CDF699E5B5D1}" srcOrd="0" destOrd="0" parTransId="{330D3440-BAB8-4883-918B-0542257FC578}" sibTransId="{97262511-64BF-4E42-9023-182561120935}"/>
    <dgm:cxn modelId="{074BD60C-B315-4F07-9F43-8837B4309880}" srcId="{9E58D7FD-F35D-4EC3-B1C0-9AC24C84EA58}" destId="{649AB2B4-622F-4553-A42A-C0269C5F16B0}" srcOrd="0" destOrd="0" parTransId="{7A410940-E8E2-4169-A1FC-77D73610D53C}" sibTransId="{E3F157C0-4191-47EC-8ED2-BA47AB40DE78}"/>
    <dgm:cxn modelId="{8689110E-8302-47B4-BE4E-A76AA6226B6E}" type="presOf" srcId="{809A09F2-F7A3-4962-9A39-0EC7A1D15EAB}" destId="{5FF237D6-DA08-4C45-B73F-EDE7DF711BA5}" srcOrd="0" destOrd="3" presId="urn:microsoft.com/office/officeart/2005/8/layout/default"/>
    <dgm:cxn modelId="{B41B660F-C627-4919-8320-667E858DD9B4}" srcId="{17B16CE0-47E8-468C-B1FA-E0D4C79985DD}" destId="{809A09F2-F7A3-4962-9A39-0EC7A1D15EAB}" srcOrd="0" destOrd="0" parTransId="{9AF1CE8A-9ABD-4146-B81B-17CCE538F7E6}" sibTransId="{EFDE64F1-ECD1-4D78-B891-4AF514A37DF7}"/>
    <dgm:cxn modelId="{DAF46E1B-32AB-4017-B0EB-B0B2BC7EAA35}" type="presOf" srcId="{67B30231-CC3D-488C-8432-CDF699E5B5D1}" destId="{5FD1FB21-AE39-41A5-9A3B-A3AF1B38B075}" srcOrd="0" destOrd="5" presId="urn:microsoft.com/office/officeart/2005/8/layout/default"/>
    <dgm:cxn modelId="{69861E31-3696-414C-B792-4D57A2A29C2C}" type="presOf" srcId="{19EE4A6C-40C5-4C10-9979-54C5A16282C9}" destId="{5FF237D6-DA08-4C45-B73F-EDE7DF711BA5}" srcOrd="0" destOrd="5" presId="urn:microsoft.com/office/officeart/2005/8/layout/default"/>
    <dgm:cxn modelId="{6134863A-CDD8-49F3-BCE8-A0CEEB658A0F}" srcId="{7369058A-B32F-4B6E-A302-FCD6C04539BC}" destId="{90BCEA85-4062-4621-8929-3D51A8CF71E6}" srcOrd="3" destOrd="0" parTransId="{BDEA509B-CA54-4B2B-85F5-1C29D6EE2B76}" sibTransId="{50000609-EE21-49A3-A55A-22BE4D9BE6C8}"/>
    <dgm:cxn modelId="{75042742-692C-402D-8221-9C8489A7D56E}" srcId="{7369058A-B32F-4B6E-A302-FCD6C04539BC}" destId="{17B16CE0-47E8-468C-B1FA-E0D4C79985DD}" srcOrd="1" destOrd="0" parTransId="{DC611001-B4DE-4AB8-9F5F-C449A3989FED}" sibTransId="{7877E188-4677-4A44-9E55-243078AFA81C}"/>
    <dgm:cxn modelId="{8D05A946-8EE2-4153-A44A-5AA0586D210C}" srcId="{7369058A-B32F-4B6E-A302-FCD6C04539BC}" destId="{D6A0A2A3-14B7-4A1A-AE84-4EF1F0BBB5C0}" srcOrd="0" destOrd="0" parTransId="{934CD5C1-4637-4275-BCB6-3D410B83E31E}" sibTransId="{CCF41B68-3867-4105-B823-768E084E82CB}"/>
    <dgm:cxn modelId="{8512094E-8920-43A8-85ED-2E4831430C19}" type="presOf" srcId="{9E58D7FD-F35D-4EC3-B1C0-9AC24C84EA58}" destId="{5FD1FB21-AE39-41A5-9A3B-A3AF1B38B075}" srcOrd="0" destOrd="0" presId="urn:microsoft.com/office/officeart/2005/8/layout/default"/>
    <dgm:cxn modelId="{C4CD578C-B493-4864-A6D5-4A3B02B6FA10}" srcId="{649AB2B4-622F-4553-A42A-C0269C5F16B0}" destId="{087ACB57-0FAB-4735-BF1E-B04BD0E2C3F2}" srcOrd="0" destOrd="0" parTransId="{51E305EB-B910-4FCF-85F8-0FD1C49CF1CB}" sibTransId="{B7288294-51D4-4202-BC3C-EFA461A833E6}"/>
    <dgm:cxn modelId="{85AD598F-498A-49C2-91C1-8FDA1984B218}" srcId="{7369058A-B32F-4B6E-A302-FCD6C04539BC}" destId="{06E01C6D-CCE2-4EC5-A0C2-49DC27C3505B}" srcOrd="2" destOrd="0" parTransId="{AF2795F4-DA4D-4396-9270-18CC228C3DD7}" sibTransId="{C2BFFED5-BD98-486F-BC55-DDBF8100BBD2}"/>
    <dgm:cxn modelId="{F2475EA3-B657-441A-A1DC-D83534EC70C7}" srcId="{649AB2B4-622F-4553-A42A-C0269C5F16B0}" destId="{05B41B11-B8AE-41E0-8383-9002479B53D6}" srcOrd="1" destOrd="0" parTransId="{2AE52821-A7D8-4232-8A50-E8DAF3EB494B}" sibTransId="{9B8CA356-E40B-4A44-ADEF-2973A7D779CA}"/>
    <dgm:cxn modelId="{70F757AA-3675-4F39-9519-B83E9A75E787}" type="presOf" srcId="{7369058A-B32F-4B6E-A302-FCD6C04539BC}" destId="{5FF237D6-DA08-4C45-B73F-EDE7DF711BA5}" srcOrd="0" destOrd="0" presId="urn:microsoft.com/office/officeart/2005/8/layout/default"/>
    <dgm:cxn modelId="{1D4C3CB8-66F3-44D4-85E2-926ABD1FFD43}" type="presOf" srcId="{17B16CE0-47E8-468C-B1FA-E0D4C79985DD}" destId="{5FF237D6-DA08-4C45-B73F-EDE7DF711BA5}" srcOrd="0" destOrd="2" presId="urn:microsoft.com/office/officeart/2005/8/layout/default"/>
    <dgm:cxn modelId="{8B0B19BC-E7DA-4AA5-9F6A-5D2524101150}" type="presOf" srcId="{06E01C6D-CCE2-4EC5-A0C2-49DC27C3505B}" destId="{5FF237D6-DA08-4C45-B73F-EDE7DF711BA5}" srcOrd="0" destOrd="4" presId="urn:microsoft.com/office/officeart/2005/8/layout/default"/>
    <dgm:cxn modelId="{8D96DEBC-8495-4057-8C09-57427FA45C07}" type="presOf" srcId="{05B41B11-B8AE-41E0-8383-9002479B53D6}" destId="{5FD1FB21-AE39-41A5-9A3B-A3AF1B38B075}" srcOrd="0" destOrd="3" presId="urn:microsoft.com/office/officeart/2005/8/layout/default"/>
    <dgm:cxn modelId="{D8BAD8C1-74CC-49D3-81B2-D67AD19A738D}" type="presOf" srcId="{F5EBD689-D6B3-49EE-A5BF-7113BFBBC64C}" destId="{5FD1FB21-AE39-41A5-9A3B-A3AF1B38B075}" srcOrd="0" destOrd="4" presId="urn:microsoft.com/office/officeart/2005/8/layout/default"/>
    <dgm:cxn modelId="{50F9D2C2-7F3E-4DB2-8F85-A417F1EAB2A5}" srcId="{D94EAA08-E009-4A15-997A-CAC7ED242424}" destId="{9E58D7FD-F35D-4EC3-B1C0-9AC24C84EA58}" srcOrd="1" destOrd="0" parTransId="{8E66E1A5-DF7B-4FAB-9134-8964A4374509}" sibTransId="{D97B9500-86B9-475F-96F5-5301301F4B7A}"/>
    <dgm:cxn modelId="{C2E120CF-1DFC-4EF1-B4E3-18708527D0C9}" srcId="{9E58D7FD-F35D-4EC3-B1C0-9AC24C84EA58}" destId="{F5EBD689-D6B3-49EE-A5BF-7113BFBBC64C}" srcOrd="1" destOrd="0" parTransId="{CBF47E89-4BB3-4A0F-9C44-17998F312397}" sibTransId="{BF11D4D1-5995-4D9A-ABE1-5D00E220DE6B}"/>
    <dgm:cxn modelId="{8F7A9ADF-704C-4624-A0AD-6D45756308B2}" type="presOf" srcId="{D6A0A2A3-14B7-4A1A-AE84-4EF1F0BBB5C0}" destId="{5FF237D6-DA08-4C45-B73F-EDE7DF711BA5}" srcOrd="0" destOrd="1" presId="urn:microsoft.com/office/officeart/2005/8/layout/default"/>
    <dgm:cxn modelId="{D726D8DF-2195-4091-86A0-B6B25A050832}" type="presOf" srcId="{D94EAA08-E009-4A15-997A-CAC7ED242424}" destId="{B2E21FD0-AED1-467D-9135-89FC6D0B27E9}" srcOrd="0" destOrd="0" presId="urn:microsoft.com/office/officeart/2005/8/layout/default"/>
    <dgm:cxn modelId="{6A55B1E7-4DD3-4901-A4B3-AF0AE4D16910}" type="presOf" srcId="{649AB2B4-622F-4553-A42A-C0269C5F16B0}" destId="{5FD1FB21-AE39-41A5-9A3B-A3AF1B38B075}" srcOrd="0" destOrd="1" presId="urn:microsoft.com/office/officeart/2005/8/layout/default"/>
    <dgm:cxn modelId="{59D4E1F2-A111-4647-820A-CCE480284E78}" srcId="{06E01C6D-CCE2-4EC5-A0C2-49DC27C3505B}" destId="{19EE4A6C-40C5-4C10-9979-54C5A16282C9}" srcOrd="0" destOrd="0" parTransId="{1E1B93C4-6840-4D1C-ADCF-39A40A9BCF14}" sibTransId="{D97C35E4-BF8E-40DA-BA0E-6DF5CAACC397}"/>
    <dgm:cxn modelId="{6F8601F3-C87E-41FA-B9AE-A1D5BB066037}" type="presOf" srcId="{087ACB57-0FAB-4735-BF1E-B04BD0E2C3F2}" destId="{5FD1FB21-AE39-41A5-9A3B-A3AF1B38B075}" srcOrd="0" destOrd="2" presId="urn:microsoft.com/office/officeart/2005/8/layout/default"/>
    <dgm:cxn modelId="{CF8E5EFF-A2AB-4FE2-AA21-B389897E093B}" srcId="{D94EAA08-E009-4A15-997A-CAC7ED242424}" destId="{7369058A-B32F-4B6E-A302-FCD6C04539BC}" srcOrd="0" destOrd="0" parTransId="{A012017C-EE78-47D7-97F9-3AA7C6AB4566}" sibTransId="{6DEEAD8C-18ED-4327-AA48-FE1B42E22C14}"/>
    <dgm:cxn modelId="{9E6F0A91-D8FB-4EE5-995C-3070C14F625D}" type="presParOf" srcId="{B2E21FD0-AED1-467D-9135-89FC6D0B27E9}" destId="{5FF237D6-DA08-4C45-B73F-EDE7DF711BA5}" srcOrd="0" destOrd="0" presId="urn:microsoft.com/office/officeart/2005/8/layout/default"/>
    <dgm:cxn modelId="{035D652F-7E69-421D-A332-075726E60C1C}" type="presParOf" srcId="{B2E21FD0-AED1-467D-9135-89FC6D0B27E9}" destId="{BBD73C67-6099-49CC-8F21-D84E451FFD5D}" srcOrd="1" destOrd="0" presId="urn:microsoft.com/office/officeart/2005/8/layout/default"/>
    <dgm:cxn modelId="{311008E5-7BA7-445E-ABFE-80DCDB2FF6C6}" type="presParOf" srcId="{B2E21FD0-AED1-467D-9135-89FC6D0B27E9}" destId="{5FD1FB21-AE39-41A5-9A3B-A3AF1B38B07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17285-E457-4271-A741-4447391DDA30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BBE69-112F-49BE-88A7-EFEBACD365BC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Originally created in 2007</a:t>
          </a:r>
        </a:p>
      </dsp:txBody>
      <dsp:txXfrm>
        <a:off x="1007221" y="627745"/>
        <a:ext cx="1937228" cy="1937228"/>
      </dsp:txXfrm>
    </dsp:sp>
    <dsp:sp modelId="{8EECED1B-A8DD-45CD-A5CE-06FFD0DDE6BF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Brendan Frey and </a:t>
          </a:r>
          <a:r>
            <a:rPr lang="en-US" sz="2100" b="0" i="0" kern="1200"/>
            <a:t>Delbert Dueck</a:t>
          </a:r>
          <a:endParaRPr lang="en-US" sz="2100" kern="1200"/>
        </a:p>
      </dsp:txBody>
      <dsp:txXfrm>
        <a:off x="3319190" y="627745"/>
        <a:ext cx="1937228" cy="1937228"/>
      </dsp:txXfrm>
    </dsp:sp>
    <dsp:sp modelId="{0C51B3C9-EDAC-4E34-A4B6-3341A167C35E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Similarities to other clustering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Centroid Based Algorithm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K-medoids</a:t>
          </a:r>
        </a:p>
      </dsp:txBody>
      <dsp:txXfrm>
        <a:off x="1007221" y="2939714"/>
        <a:ext cx="1937228" cy="1937228"/>
      </dsp:txXfrm>
    </dsp:sp>
    <dsp:sp modelId="{D35E5D18-9F97-4998-BD6A-E1BB44E37738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But want to be general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Don’t specify how many clusters</a:t>
          </a: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93B8C-3610-44F8-936D-782CF821463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68138-E266-45EB-B222-30CB7B180EF4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835C9-55F7-4538-94EE-D57E8AA069F0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None?!</a:t>
          </a:r>
        </a:p>
      </dsp:txBody>
      <dsp:txXfrm>
        <a:off x="1816103" y="671"/>
        <a:ext cx="4447536" cy="1572384"/>
      </dsp:txXfrm>
    </dsp:sp>
    <dsp:sp modelId="{A0CF6F13-98FD-4736-A679-44BE58E0CCDA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D069A-8A0B-4B21-B2D2-0067133D2509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E5ADA-84D4-42CA-A701-A3AF641560C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 hyperparameters and watch it converge</a:t>
          </a:r>
        </a:p>
      </dsp:txBody>
      <dsp:txXfrm>
        <a:off x="1816103" y="1966151"/>
        <a:ext cx="4447536" cy="1572384"/>
      </dsp:txXfrm>
    </dsp:sp>
    <dsp:sp modelId="{C06B7273-498E-4C8E-ACD0-6BF81C3CA3FA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3ADE-C583-4200-8299-4720EDD20F87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E1A57-DFAA-4412-8D70-3059C2B9E1F6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Unsupervised algorithm: don’t have anything to “optimize” towards in this algorithm</a:t>
          </a:r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53783-1BD3-4765-A56F-79EDCC95AC79}">
      <dsp:nvSpPr>
        <dsp:cNvPr id="0" name=""/>
        <dsp:cNvSpPr/>
      </dsp:nvSpPr>
      <dsp:spPr>
        <a:xfrm>
          <a:off x="0" y="489406"/>
          <a:ext cx="626364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Applied to the diagonal of matrices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How willing points are to accept being represented</a:t>
          </a:r>
        </a:p>
      </dsp:txBody>
      <dsp:txXfrm>
        <a:off x="0" y="489406"/>
        <a:ext cx="6263640" cy="1956150"/>
      </dsp:txXfrm>
    </dsp:sp>
    <dsp:sp modelId="{DEB71A22-4327-4520-A42A-3AFBED5AF53B}">
      <dsp:nvSpPr>
        <dsp:cNvPr id="0" name=""/>
        <dsp:cNvSpPr/>
      </dsp:nvSpPr>
      <dsp:spPr>
        <a:xfrm>
          <a:off x="313182" y="90886"/>
          <a:ext cx="438454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Preference</a:t>
          </a:r>
        </a:p>
      </dsp:txBody>
      <dsp:txXfrm>
        <a:off x="352090" y="129794"/>
        <a:ext cx="4306732" cy="719224"/>
      </dsp:txXfrm>
    </dsp:sp>
    <dsp:sp modelId="{79CB0EAC-BBB3-4EE3-94DA-176DB6EDE3D6}">
      <dsp:nvSpPr>
        <dsp:cNvPr id="0" name=""/>
        <dsp:cNvSpPr/>
      </dsp:nvSpPr>
      <dsp:spPr>
        <a:xfrm>
          <a:off x="0" y="2989876"/>
          <a:ext cx="6263640" cy="2423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Learning rate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Determines how fast to converge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Higher dampening = slower convergence, stable maximization</a:t>
          </a:r>
        </a:p>
      </dsp:txBody>
      <dsp:txXfrm>
        <a:off x="0" y="2989876"/>
        <a:ext cx="6263640" cy="2423925"/>
      </dsp:txXfrm>
    </dsp:sp>
    <dsp:sp modelId="{10BF72DB-54CC-43CF-9F3F-CF8BB79DC778}">
      <dsp:nvSpPr>
        <dsp:cNvPr id="0" name=""/>
        <dsp:cNvSpPr/>
      </dsp:nvSpPr>
      <dsp:spPr>
        <a:xfrm>
          <a:off x="313182" y="2591356"/>
          <a:ext cx="438454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Damping Factor</a:t>
          </a:r>
        </a:p>
      </dsp:txBody>
      <dsp:txXfrm>
        <a:off x="352090" y="2630264"/>
        <a:ext cx="4306732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7965E-B60C-43BA-A8B4-89DE2B30245C}">
      <dsp:nvSpPr>
        <dsp:cNvPr id="0" name=""/>
        <dsp:cNvSpPr/>
      </dsp:nvSpPr>
      <dsp:spPr>
        <a:xfrm>
          <a:off x="0" y="224255"/>
          <a:ext cx="6263640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Let’s say you had a sample of music tracks to train on.</a:t>
          </a:r>
        </a:p>
      </dsp:txBody>
      <dsp:txXfrm>
        <a:off x="60199" y="284454"/>
        <a:ext cx="6143242" cy="1112781"/>
      </dsp:txXfrm>
    </dsp:sp>
    <dsp:sp modelId="{E4102C2A-2723-4559-AC1A-E0A6BF8DEAA3}">
      <dsp:nvSpPr>
        <dsp:cNvPr id="0" name=""/>
        <dsp:cNvSpPr/>
      </dsp:nvSpPr>
      <dsp:spPr>
        <a:xfrm>
          <a:off x="0" y="1457435"/>
          <a:ext cx="626364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Cluster based on popularity and loudness maybe?</a:t>
          </a:r>
        </a:p>
      </dsp:txBody>
      <dsp:txXfrm>
        <a:off x="0" y="1457435"/>
        <a:ext cx="6263640" cy="753997"/>
      </dsp:txXfrm>
    </dsp:sp>
    <dsp:sp modelId="{D5F9C6F9-24BB-4CB2-91DA-D6CB39ACBB5A}">
      <dsp:nvSpPr>
        <dsp:cNvPr id="0" name=""/>
        <dsp:cNvSpPr/>
      </dsp:nvSpPr>
      <dsp:spPr>
        <a:xfrm>
          <a:off x="0" y="2211432"/>
          <a:ext cx="6263640" cy="12331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With the introduction of a new song, which artist will it likely be done by?</a:t>
          </a:r>
        </a:p>
      </dsp:txBody>
      <dsp:txXfrm>
        <a:off x="60199" y="2271631"/>
        <a:ext cx="6143242" cy="1112781"/>
      </dsp:txXfrm>
    </dsp:sp>
    <dsp:sp modelId="{069096A0-45DA-4F73-9C35-4E45FE36A567}">
      <dsp:nvSpPr>
        <dsp:cNvPr id="0" name=""/>
        <dsp:cNvSpPr/>
      </dsp:nvSpPr>
      <dsp:spPr>
        <a:xfrm>
          <a:off x="0" y="3533892"/>
          <a:ext cx="6263640" cy="12331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chose to look at Fleetwood Mac, AC/DC, and the Beatles</a:t>
          </a:r>
        </a:p>
      </dsp:txBody>
      <dsp:txXfrm>
        <a:off x="60199" y="3594091"/>
        <a:ext cx="6143242" cy="1112781"/>
      </dsp:txXfrm>
    </dsp:sp>
    <dsp:sp modelId="{B2AF977E-9876-4669-BC7B-89420603B0C9}">
      <dsp:nvSpPr>
        <dsp:cNvPr id="0" name=""/>
        <dsp:cNvSpPr/>
      </dsp:nvSpPr>
      <dsp:spPr>
        <a:xfrm>
          <a:off x="0" y="4767072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Popular bands, range in loudness</a:t>
          </a:r>
        </a:p>
      </dsp:txBody>
      <dsp:txXfrm>
        <a:off x="0" y="4767072"/>
        <a:ext cx="6263640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50A82-97E8-47EA-8DB4-84BFDAAF5EF3}">
      <dsp:nvSpPr>
        <dsp:cNvPr id="0" name=""/>
        <dsp:cNvSpPr/>
      </dsp:nvSpPr>
      <dsp:spPr>
        <a:xfrm rot="5400000">
          <a:off x="3175728" y="-647002"/>
          <a:ext cx="2174434" cy="40121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Training: O(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000" b="0" i="1" kern="1200" smtClean="0">
                  <a:latin typeface="Cambria Math" panose="02040503050406030204" pitchFamily="18" charset="0"/>
                </a:rPr>
                <m:t>𝑇</m:t>
              </m:r>
            </m:oMath>
          </a14:m>
          <a:r>
            <a:rPr lang="en-US" sz="2000" kern="1200"/>
            <a:t>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 = number of points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 = number of iterations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Classification: O(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𝐸</m:t>
              </m:r>
            </m:oMath>
          </a14:m>
          <a:r>
            <a:rPr lang="en-US" sz="2000" kern="1200"/>
            <a:t>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 = Number of final exemplars</a:t>
          </a:r>
        </a:p>
      </dsp:txBody>
      <dsp:txXfrm rot="-5400000">
        <a:off x="2256854" y="378019"/>
        <a:ext cx="3906037" cy="1962140"/>
      </dsp:txXfrm>
    </dsp:sp>
    <dsp:sp modelId="{8CFEF3F7-07FF-4342-B01D-CC393BD8659F}">
      <dsp:nvSpPr>
        <dsp:cNvPr id="0" name=""/>
        <dsp:cNvSpPr/>
      </dsp:nvSpPr>
      <dsp:spPr>
        <a:xfrm>
          <a:off x="0" y="68"/>
          <a:ext cx="2256853" cy="2718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Time Efficiency: </a:t>
          </a:r>
        </a:p>
      </dsp:txBody>
      <dsp:txXfrm>
        <a:off x="110170" y="110238"/>
        <a:ext cx="2036513" cy="2497703"/>
      </dsp:txXfrm>
    </dsp:sp>
    <dsp:sp modelId="{53948745-E454-478E-B02B-B631E51C8A34}">
      <dsp:nvSpPr>
        <dsp:cNvPr id="0" name=""/>
        <dsp:cNvSpPr/>
      </dsp:nvSpPr>
      <dsp:spPr>
        <a:xfrm rot="5400000">
          <a:off x="3175728" y="2206943"/>
          <a:ext cx="2174434" cy="40121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Training: O(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US" sz="2000" kern="1200"/>
            <a:t>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NxN matrices for similarity, responsibility, availability, and criterion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Classification: O(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𝐸</m:t>
              </m:r>
            </m:oMath>
          </a14:m>
          <a:r>
            <a:rPr lang="en-US" sz="2000" kern="1200"/>
            <a:t>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 = number of final exemplars</a:t>
          </a:r>
        </a:p>
      </dsp:txBody>
      <dsp:txXfrm rot="-5400000">
        <a:off x="2256854" y="3231965"/>
        <a:ext cx="3906037" cy="1962140"/>
      </dsp:txXfrm>
    </dsp:sp>
    <dsp:sp modelId="{0182FA82-6EE5-4774-B743-74985834B2DB}">
      <dsp:nvSpPr>
        <dsp:cNvPr id="0" name=""/>
        <dsp:cNvSpPr/>
      </dsp:nvSpPr>
      <dsp:spPr>
        <a:xfrm>
          <a:off x="0" y="2854013"/>
          <a:ext cx="2256853" cy="27180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Space Complexity: </a:t>
          </a:r>
        </a:p>
      </dsp:txBody>
      <dsp:txXfrm>
        <a:off x="110170" y="2964183"/>
        <a:ext cx="2036513" cy="24977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37D6-DA08-4C45-B73F-EDE7DF711BA5}">
      <dsp:nvSpPr>
        <dsp:cNvPr id="0" name=""/>
        <dsp:cNvSpPr/>
      </dsp:nvSpPr>
      <dsp:spPr>
        <a:xfrm>
          <a:off x="1283" y="646978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Pros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Number of clusters is not a hyperparameter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Reduction of space for prediction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Only retain your exemplars once trained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Can create helpful clusters even with dense points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Density based algorithms has no way of partitioning dense regions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Can cluster on any number of features easily</a:t>
          </a:r>
        </a:p>
      </dsp:txBody>
      <dsp:txXfrm>
        <a:off x="1283" y="646978"/>
        <a:ext cx="5006206" cy="3003723"/>
      </dsp:txXfrm>
    </dsp:sp>
    <dsp:sp modelId="{5FD1FB21-AE39-41A5-9A3B-A3AF1B38B075}">
      <dsp:nvSpPr>
        <dsp:cNvPr id="0" name=""/>
        <dsp:cNvSpPr/>
      </dsp:nvSpPr>
      <dsp:spPr>
        <a:xfrm>
          <a:off x="5508110" y="646978"/>
          <a:ext cx="5006206" cy="30037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Cons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Time complexity to train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US" sz="1700" kern="1200"/>
            <a:t>) on large datasets can make this difficult to scale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Calculating similarity matrix at beginning is very expensive since it is O(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700" b="0" i="1" kern="1200" smtClean="0">
                  <a:latin typeface="Cambria Math" panose="02040503050406030204" pitchFamily="18" charset="0"/>
                </a:rPr>
                <m:t>𝐷</m:t>
              </m:r>
            </m:oMath>
          </a14:m>
          <a:r>
            <a:rPr lang="en-US" sz="1700" kern="1200"/>
            <a:t>) </a:t>
          </a:r>
          <a:r>
            <a:rPr lang="en-US" sz="1700" i="1" kern="1200"/>
            <a:t>(D is the number of dimensions)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Static returns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Same hyperparameters always converges to same clusters</a:t>
          </a:r>
        </a:p>
      </dsp:txBody>
      <dsp:txXfrm>
        <a:off x="5508110" y="646978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7C985-BA86-4370-91A3-5282C9EC690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CBA2E-2347-4AC0-9EBE-E4CA5720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We use the similarity as the baseline for responsibility, since a higher similarity to k should better represent our point I</a:t>
            </a:r>
          </a:p>
          <a:p>
            <a:pPr marL="171450" indent="-171450">
              <a:buFontTx/>
              <a:buChar char="-"/>
            </a:pPr>
            <a:r>
              <a:rPr lang="en-US"/>
              <a:t>However, we need to see how else I is being represented</a:t>
            </a:r>
          </a:p>
          <a:p>
            <a:pPr marL="628650" lvl="1" indent="-171450">
              <a:buFontTx/>
              <a:buChar char="-"/>
            </a:pPr>
            <a:r>
              <a:rPr lang="en-US"/>
              <a:t>Thus, we need to find the other best alternative point k’, and then lower our responsibility to say that “I is also represented by k’”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CBA2E-2347-4AC0-9EBE-E4CA57202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We consider the threshold for k being “responsible” </a:t>
            </a:r>
            <a:r>
              <a:rPr lang="en-US" err="1"/>
              <a:t>i</a:t>
            </a:r>
            <a:r>
              <a:rPr lang="en-US"/>
              <a:t> as if the responsibility value is greater than 0</a:t>
            </a:r>
          </a:p>
          <a:p>
            <a:pPr marL="628650" lvl="1" indent="-171450">
              <a:buFontTx/>
              <a:buChar char="-"/>
            </a:pPr>
            <a:r>
              <a:rPr lang="en-US"/>
              <a:t>We create a sum based on how many points are tending towards k</a:t>
            </a:r>
          </a:p>
          <a:p>
            <a:pPr marL="171450" lvl="0" indent="-171450">
              <a:buFontTx/>
              <a:buChar char="-"/>
            </a:pPr>
            <a:r>
              <a:rPr lang="en-US"/>
              <a:t>However, we think of the responsibility to itself as telling us if k itself is responsible for itself (otherwise, it is leaning somewhere else)</a:t>
            </a:r>
          </a:p>
          <a:p>
            <a:pPr marL="171450" lvl="0" indent="-171450">
              <a:buFontTx/>
              <a:buChar char="-"/>
            </a:pPr>
            <a:r>
              <a:rPr lang="en-US"/>
              <a:t>For availability on itself, we want to create this score based on how all other points are tending towards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CBA2E-2347-4AC0-9EBE-E4CA57202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In these iterations, we see that the preceding iteration impacts the current iteration</a:t>
            </a:r>
          </a:p>
          <a:p>
            <a:pPr marL="628650" lvl="1" indent="-171450">
              <a:buFontTx/>
              <a:buChar char="-"/>
            </a:pPr>
            <a:r>
              <a:rPr lang="en-US"/>
              <a:t>Each step takes the evaluation of all points from the previous step to generate the next step</a:t>
            </a:r>
          </a:p>
          <a:p>
            <a:r>
              <a:rPr lang="en-US"/>
              <a:t>- Altogether, continued evaluation leads to convergence towards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CBA2E-2347-4AC0-9EBE-E4CA57202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2 = Alternative</a:t>
            </a:r>
          </a:p>
          <a:p>
            <a:pPr marL="171450" indent="-171450">
              <a:buFontTx/>
              <a:buChar char="-"/>
            </a:pPr>
            <a:r>
              <a:rPr lang="en-US"/>
              <a:t>4 = Metal</a:t>
            </a:r>
          </a:p>
          <a:p>
            <a:pPr marL="171450" indent="-171450">
              <a:buFontTx/>
              <a:buChar char="-"/>
            </a:pPr>
            <a:r>
              <a:rPr lang="en-US"/>
              <a:t>7 = Blues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CBA2E-2347-4AC0-9EBE-E4CA57202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3F05-B99F-4F6B-A3D5-57EE925A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9E3C-3295-4049-9682-212A7AA6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08FD-6D54-4723-B43D-33CA4490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D681-F6EA-4CEA-A143-87261845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F033-B0B8-4CA2-961F-34D5866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8A7B-0756-4BEA-B6B0-B0F2C89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5165B-ADCF-477B-8D1B-B1B7B9209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0191-A5E8-432C-A44F-012F9A33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696C-07D4-433A-9DA6-A4101401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9E5D-C65C-4959-A3B3-777C169A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0470D-6B16-4F21-9CFF-333553077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8DD78-92DA-49F0-9B07-D9C8EBB1E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D165-8DD5-4053-BFF7-036218FC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C2C1-6369-499D-8EEF-59088A1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FC6F-9412-49B8-97DE-9C77AF7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DAF4-E2DD-4C8C-9645-3EC821A7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9927-5EB4-4196-AACF-5B765A40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9FB6-98DB-4C29-9A87-5CA81FE1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3EDB-0202-4EB3-B813-5A6D6171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CA66-CCB1-4D12-AEC1-72200CA1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F9BB-0FE6-44B8-8919-BD8BE614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203DD-4610-4779-A58A-537D6529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0B17-7D82-431B-A8F0-024F10F1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26E8-9B49-4049-887D-1789645F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3E6A-DDC7-4E9C-A11E-373DA5FD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DF12-C3E3-40D9-AD1A-4C77386A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76D1-079D-405E-BEF7-1CE740C6C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2CB70-2009-4849-8492-5152B634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8E3A-66D5-4772-AE4A-BF20DD6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0E7EC-3390-42D3-81D1-FBB2AFD6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2A98-2E0B-48B0-B9B4-4D7F4CFE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4D7C-3DCF-4813-8E7E-205BFD10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C37A-1D6D-42B4-8B7B-505B3BE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DA078-0F4D-479B-9A27-42E17B69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DD8A7-455F-4F22-9282-C9924699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74EF5-BCAC-46D1-969E-88B2B88D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51D4D-465A-4690-9C60-D82D2BD6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FD03-F6D9-4944-B5FF-86F1BC21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EE73E-D8C4-43BC-AE5B-8766717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48F5-B29F-48B7-A22E-3750F96E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2F334-6766-44A1-A01D-5737F0B1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333D5-F1E4-4CA9-9D8E-43934FDB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3828-3D9D-4CEF-BF04-7615216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20694-6AB5-4EB5-89C0-DE3FF223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A2379-4BD4-4E5F-B40D-94832661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1BE-2245-4BAE-BDD2-544CD9FF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9A6B-2198-4EEC-BB41-A17D0F2F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E6E0-35BE-4E16-946C-2F3C3C6B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25239-9619-4BEF-885F-3957148E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547C-430A-47DF-BBE2-BDC7D3F7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28CE4-0981-4812-ABCE-37F375E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3921-DB92-4366-BFC5-B239DC1E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2088-4F72-4CB0-AF69-F2723865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BABE8-2148-472F-8347-A37DD6E5C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E594-894B-4BDF-838B-186D54ED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7B08-85C4-4648-9553-21FE6A18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BC12-0C52-4B7E-B505-8D7DE768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22301-27D8-4C44-A248-15FB11FD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3BE83-554D-4B94-848C-C140C7D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94FB-F2DE-4F71-8D82-FEAC9247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91F4-38D2-4B79-BB02-5B724BD6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BE61-D764-4AE9-936B-56924706AB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0939-641B-4E11-91B9-84FDA671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71F2-F535-4053-A28A-02EA2F93B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8AD9-380F-4308-9757-15C1298D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0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0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ffinity-propagation-in-ml-to-find-the-number-of-clusters/" TargetMode="External"/><Relationship Id="rId2" Type="http://schemas.openxmlformats.org/officeDocument/2006/relationships/hyperlink" Target="https://www.ritchievink.com/blog/2018/05/18/algorithm-breakdown-affinity-propaga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6280-92E0-4959-B746-08BD56C59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54" y="581891"/>
            <a:ext cx="3771009" cy="374072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Affinity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B876B-EED4-4AFE-9807-455A3680C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54" y="4533020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b="0" i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CS3400 Machine Learning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Jonathan Keane, Mitchell Johnstone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860BD69-3DC1-405F-B017-7FDB83A0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027" y="1158297"/>
            <a:ext cx="5881662" cy="44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8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75832-C9E0-4C89-945F-14023D86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01" y="1780701"/>
            <a:ext cx="4809068" cy="16482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Updating the Availability Matrix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>
                <a:solidFill>
                  <a:schemeClr val="bg1"/>
                </a:solidFill>
              </a:rPr>
              <a:t>How </a:t>
            </a:r>
            <a:r>
              <a:rPr lang="en-US" sz="2700" i="1">
                <a:solidFill>
                  <a:schemeClr val="bg1"/>
                </a:solidFill>
              </a:rPr>
              <a:t>appropriate</a:t>
            </a:r>
            <a:r>
              <a:rPr lang="en-US" sz="2700">
                <a:solidFill>
                  <a:schemeClr val="bg1"/>
                </a:solidFill>
              </a:rPr>
              <a:t> it would be for one point </a:t>
            </a:r>
            <a:r>
              <a:rPr lang="en-US" sz="2700" i="1" err="1">
                <a:solidFill>
                  <a:schemeClr val="bg1"/>
                </a:solidFill>
              </a:rPr>
              <a:t>i</a:t>
            </a:r>
            <a:r>
              <a:rPr lang="en-US" sz="2700">
                <a:solidFill>
                  <a:schemeClr val="bg1"/>
                </a:solidFill>
              </a:rPr>
              <a:t> to choose another point </a:t>
            </a:r>
            <a:r>
              <a:rPr lang="en-US" sz="2700" i="1">
                <a:solidFill>
                  <a:schemeClr val="bg1"/>
                </a:solidFill>
              </a:rPr>
              <a:t>k</a:t>
            </a:r>
            <a:endParaRPr lang="en-US" sz="2700" i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D5C644D-85CD-4A2D-9F95-28D265AD6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4"/>
          <a:stretch/>
        </p:blipFill>
        <p:spPr>
          <a:xfrm>
            <a:off x="6811490" y="427386"/>
            <a:ext cx="4493609" cy="768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DDA56-B623-4BD4-AA04-6E11CFF2B22D}"/>
              </a:ext>
            </a:extLst>
          </p:cNvPr>
          <p:cNvSpPr txBox="1"/>
          <p:nvPr/>
        </p:nvSpPr>
        <p:spPr>
          <a:xfrm>
            <a:off x="6268530" y="1433374"/>
            <a:ext cx="5579532" cy="3671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What's happening here?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want to see if k is tending towards becoming an exemplar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look at the degree to which all other points that are not </a:t>
            </a:r>
            <a:r>
              <a:rPr lang="en-US" i="1" err="1"/>
              <a:t>i</a:t>
            </a:r>
            <a:r>
              <a:rPr lang="en-US"/>
              <a:t> are saying </a:t>
            </a:r>
            <a:r>
              <a:rPr lang="en-US" i="1"/>
              <a:t>k</a:t>
            </a:r>
            <a:r>
              <a:rPr lang="en-US"/>
              <a:t> is responsible for them (only keeping positive responsibilities)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But we keep the responsibility of the possible exemplar (even if negative) because it could be indicating that the exemplar itself is converging elsewhere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71BA8-2E47-40B5-AEF7-C4150667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476" y="4733034"/>
            <a:ext cx="3305636" cy="609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BFC4A-E9AA-4DC0-8375-DD7B9C7281A4}"/>
              </a:ext>
            </a:extLst>
          </p:cNvPr>
          <p:cNvSpPr txBox="1"/>
          <p:nvPr/>
        </p:nvSpPr>
        <p:spPr>
          <a:xfrm>
            <a:off x="6268530" y="5424626"/>
            <a:ext cx="544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availability to itself is how all other points are converging towards it</a:t>
            </a:r>
          </a:p>
        </p:txBody>
      </p:sp>
    </p:spTree>
    <p:extLst>
      <p:ext uri="{BB962C8B-B14F-4D97-AF65-F5344CB8AC3E}">
        <p14:creationId xmlns:p14="http://schemas.microsoft.com/office/powerpoint/2010/main" val="257252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963-CB89-403A-B550-D11FD47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F841-7EA7-4D1F-9E49-6B16721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start with the responsibility of k to itself (want to see if other elements provide some better connection)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Where the hyperparameter preference comes in (starting point for </a:t>
            </a:r>
            <a:r>
              <a:rPr lang="en-US" i="1"/>
              <a:t>r(k, k)</a:t>
            </a:r>
            <a:r>
              <a:rPr lang="en-US"/>
              <a:t>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Makes algorithm tunable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make nodes more or less likely to choose themselves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Then, we’re finding sum of how other points are being represented by 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better k represents other points, the more willing we should be to have k as a possible exemplar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2E4B4-35DA-40A4-9252-CAA3B695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Selecting Exemplars: Criterion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A2BB-C367-416B-9145-277106F4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Choose the maximum summation of availability and responsibility for each </a:t>
            </a:r>
            <a:r>
              <a:rPr lang="en-US" sz="2000" i="1" err="1">
                <a:cs typeface="Calibri"/>
              </a:rPr>
              <a:t>i</a:t>
            </a:r>
            <a:r>
              <a:rPr lang="en-US" sz="2000" i="1">
                <a:cs typeface="Calibri"/>
              </a:rPr>
              <a:t> </a:t>
            </a:r>
            <a:r>
              <a:rPr lang="en-US" sz="2000">
                <a:cs typeface="Calibri"/>
              </a:rPr>
              <a:t>out of every </a:t>
            </a:r>
            <a:r>
              <a:rPr lang="en-US" sz="2000" i="1">
                <a:cs typeface="Calibri"/>
              </a:rPr>
              <a:t>k</a:t>
            </a:r>
          </a:p>
          <a:p>
            <a:pPr lvl="1"/>
            <a:r>
              <a:rPr lang="en-US" sz="2000">
                <a:cs typeface="Calibri"/>
              </a:rPr>
              <a:t>Indicates that k maximizes responsibility and availability for a given point</a:t>
            </a:r>
          </a:p>
          <a:p>
            <a:pPr lvl="1"/>
            <a:r>
              <a:rPr lang="en-US" sz="2000">
                <a:cs typeface="Calibri"/>
              </a:rPr>
              <a:t>Becomes your exemplars for the given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A4FF8-037E-4E2D-8B5F-270261A5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932500"/>
            <a:ext cx="6894236" cy="1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090D10-AE40-4CAB-BA20-EBFE5963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898C9-73B8-486D-86BF-CCBBAFEC0EE4}"/>
              </a:ext>
            </a:extLst>
          </p:cNvPr>
          <p:cNvSpPr txBox="1"/>
          <p:nvPr/>
        </p:nvSpPr>
        <p:spPr>
          <a:xfrm>
            <a:off x="7265651" y="6334780"/>
            <a:ext cx="4926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Geeks for Geeks</a:t>
            </a:r>
          </a:p>
          <a:p>
            <a:r>
              <a:rPr lang="en-US" sz="1000"/>
              <a:t>https://www.geeksforgeeks.org/affinity-propagation-in-ml-to-find-the-number-of-clusters/</a:t>
            </a:r>
          </a:p>
        </p:txBody>
      </p:sp>
    </p:spTree>
    <p:extLst>
      <p:ext uri="{BB962C8B-B14F-4D97-AF65-F5344CB8AC3E}">
        <p14:creationId xmlns:p14="http://schemas.microsoft.com/office/powerpoint/2010/main" val="318800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B947A-73CF-4C5E-B928-D0717ECF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Set: Music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D228-FCF4-4407-A7DD-8181D575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247650"/>
            <a:ext cx="6848715" cy="3163652"/>
          </a:xfrm>
        </p:spPr>
        <p:txBody>
          <a:bodyPr anchor="ctr">
            <a:normAutofit/>
          </a:bodyPr>
          <a:lstStyle/>
          <a:p>
            <a:r>
              <a:rPr lang="en-US" sz="2000"/>
              <a:t>Compiled list of songs</a:t>
            </a:r>
          </a:p>
          <a:p>
            <a:r>
              <a:rPr lang="en-US" sz="2000"/>
              <a:t>Gives several different features of each song</a:t>
            </a:r>
          </a:p>
          <a:p>
            <a:pPr lvl="1"/>
            <a:r>
              <a:rPr lang="en-US" sz="2000"/>
              <a:t>Energy</a:t>
            </a:r>
          </a:p>
          <a:p>
            <a:pPr lvl="1"/>
            <a:r>
              <a:rPr lang="en-US" sz="2000"/>
              <a:t>Loudness</a:t>
            </a:r>
          </a:p>
          <a:p>
            <a:pPr lvl="1"/>
            <a:r>
              <a:rPr lang="en-US" sz="2000"/>
              <a:t>Popularity</a:t>
            </a:r>
          </a:p>
          <a:p>
            <a:pPr lvl="1"/>
            <a:r>
              <a:rPr lang="en-US" sz="2000"/>
              <a:t>Artist Name</a:t>
            </a:r>
          </a:p>
          <a:p>
            <a:pPr lvl="1"/>
            <a:r>
              <a:rPr lang="en-US" sz="2000"/>
              <a:t>Genre</a:t>
            </a:r>
          </a:p>
          <a:p>
            <a:pPr lvl="1"/>
            <a:endParaRPr lang="en-US" sz="2000"/>
          </a:p>
        </p:txBody>
      </p:sp>
      <p:pic>
        <p:nvPicPr>
          <p:cNvPr id="13" name="Graphic 6" descr="DJ">
            <a:extLst>
              <a:ext uri="{FF2B5EF4-FFF2-40B4-BE49-F238E27FC236}">
                <a16:creationId xmlns:a16="http://schemas.microsoft.com/office/drawing/2014/main" id="{1399C2A9-BB84-4B32-B776-9079158BB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247" y="3446698"/>
            <a:ext cx="2488335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F23F-044D-4F7F-A379-C8A7EF89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Data For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F22F-21DE-4003-9561-EF9D81B3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27" y="1617802"/>
            <a:ext cx="5881662" cy="3492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BA264-41BF-42B6-8F62-8417D471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348" y="5110038"/>
            <a:ext cx="562053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89021-EEA9-42FA-8ADD-2E43A20F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231500" y="3328973"/>
            <a:ext cx="743054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14ED2-BB3D-498A-8FF8-6F488A27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On Test Data (Unscaled)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0D786-B582-4EEB-A59B-FB1D791E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27" y="1547957"/>
            <a:ext cx="5881662" cy="363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76D9-3960-4D68-B36F-F0F8896F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48" y="5110038"/>
            <a:ext cx="562053" cy="1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264B2-7392-4615-B1E3-A02CDC3E4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31500" y="3328973"/>
            <a:ext cx="743054" cy="20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4ADBE-2FAB-445D-A5D1-E45EB8DED31A}"/>
              </a:ext>
            </a:extLst>
          </p:cNvPr>
          <p:cNvSpPr txBox="1"/>
          <p:nvPr/>
        </p:nvSpPr>
        <p:spPr>
          <a:xfrm>
            <a:off x="7290160" y="2144477"/>
            <a:ext cx="764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26153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57F09-1B37-4F85-9965-0EE0BC19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On Test Data (Scaled)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FFF85-E289-4FFD-A709-FB7DDC70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27" y="1731759"/>
            <a:ext cx="5881662" cy="3264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B5E94-A40A-4960-99C1-5E0A5D6F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23" y="4996081"/>
            <a:ext cx="562053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B38C5-C1D2-46F7-BE5C-53C56123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31500" y="3328973"/>
            <a:ext cx="743054" cy="200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992C01-05E6-41D9-8073-B2AEAB2FC47C}"/>
              </a:ext>
            </a:extLst>
          </p:cNvPr>
          <p:cNvSpPr txBox="1"/>
          <p:nvPr/>
        </p:nvSpPr>
        <p:spPr>
          <a:xfrm>
            <a:off x="7204435" y="2298365"/>
            <a:ext cx="764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C68E0-5C45-4A36-9772-5D22BA1B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80306">
            <a:off x="6890259" y="3535841"/>
            <a:ext cx="136423" cy="2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408A62E-5888-4462-B3D5-F8078206F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7865"/>
            <a:ext cx="12192000" cy="2130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377F-C292-4E27-A8EC-15BA7B7E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the Fit Model to Predict Naïve Data</a:t>
            </a:r>
          </a:p>
        </p:txBody>
      </p: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762CB2F8-1F62-474C-8723-08AE0086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9073" y="965847"/>
            <a:ext cx="3629532" cy="2381582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4191A4-C183-41E2-8914-18F0D63F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49" y="990260"/>
            <a:ext cx="3705742" cy="243874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74BBE-6999-4118-BCC7-13A9058761CA}"/>
              </a:ext>
            </a:extLst>
          </p:cNvPr>
          <p:cNvSpPr/>
          <p:nvPr/>
        </p:nvSpPr>
        <p:spPr>
          <a:xfrm>
            <a:off x="5199356" y="1961055"/>
            <a:ext cx="1171852" cy="497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5DAD6-2274-40B5-9DAE-0D953F575356}"/>
              </a:ext>
            </a:extLst>
          </p:cNvPr>
          <p:cNvSpPr txBox="1"/>
          <p:nvPr/>
        </p:nvSpPr>
        <p:spPr>
          <a:xfrm>
            <a:off x="2128562" y="620928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Clustering (Training)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A02BA-D70E-44BF-91F3-86DA4EF78EFD}"/>
              </a:ext>
            </a:extLst>
          </p:cNvPr>
          <p:cNvSpPr txBox="1"/>
          <p:nvPr/>
        </p:nvSpPr>
        <p:spPr>
          <a:xfrm>
            <a:off x="6757627" y="620928"/>
            <a:ext cx="323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Predictions (Exemplars in White)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3094DE-9772-4862-95C1-1BC0766BDDE9}"/>
              </a:ext>
            </a:extLst>
          </p:cNvPr>
          <p:cNvSpPr txBox="1"/>
          <p:nvPr/>
        </p:nvSpPr>
        <p:spPr>
          <a:xfrm>
            <a:off x="2538199" y="3847196"/>
            <a:ext cx="711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Find the distances between the point to evaluate and all the exemplars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Closest exemplar is the prediction </a:t>
            </a:r>
          </a:p>
        </p:txBody>
      </p:sp>
    </p:spTree>
    <p:extLst>
      <p:ext uri="{BB962C8B-B14F-4D97-AF65-F5344CB8AC3E}">
        <p14:creationId xmlns:p14="http://schemas.microsoft.com/office/powerpoint/2010/main" val="92603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89747145-1D6F-41DE-AF30-B8CCAAEDD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EF5A6-0258-4B87-A5BB-E71346CC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Model Application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8F2A8-C60C-449E-8FF5-9099C868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History of the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5ACC4-A487-41AB-AACC-92686CAB4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3126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911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4EAD2-F9F9-4413-9E1C-542D7E04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Example Data Set Application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DEFB826-0177-4B64-89B4-55FC22A3E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01790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77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0D7C1C-E170-4C57-BF90-DF565BC4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Data Set (Training)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2840A-9538-4D4C-9979-A6196475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14" y="238159"/>
            <a:ext cx="4658147" cy="3190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9B9B1-2229-4006-9EFB-55162822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614" y="3564266"/>
            <a:ext cx="463932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613F3-44D2-42F2-8071-39EC1E87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Naïve Data, Unclassified Yet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0407B-7EB6-4CF8-A0ED-615E68D7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027" y="1393564"/>
            <a:ext cx="5881662" cy="3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89494-5AE7-43D6-9A8A-678BEBB6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25" y="639763"/>
            <a:ext cx="4197350" cy="2709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90101-59E0-4AFF-8D3A-7D941BCE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25" y="3417888"/>
            <a:ext cx="4197350" cy="2800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D7C1C-E170-4C57-BF90-DF565BC4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Data Set (Testing)</a:t>
            </a:r>
          </a:p>
        </p:txBody>
      </p:sp>
    </p:spTree>
    <p:extLst>
      <p:ext uri="{BB962C8B-B14F-4D97-AF65-F5344CB8AC3E}">
        <p14:creationId xmlns:p14="http://schemas.microsoft.com/office/powerpoint/2010/main" val="117873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E4DB1-5E99-4663-8962-5CCA643E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6A181652-2CCC-4EE0-92C6-9B93CCD565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7012053"/>
                  </p:ext>
                </p:extLst>
              </p:nvPr>
            </p:nvGraphicFramePr>
            <p:xfrm>
              <a:off x="5280025" y="642938"/>
              <a:ext cx="6269038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6A181652-2CCC-4EE0-92C6-9B93CCD565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7012053"/>
                  </p:ext>
                </p:extLst>
              </p:nvPr>
            </p:nvGraphicFramePr>
            <p:xfrm>
              <a:off x="5280025" y="642938"/>
              <a:ext cx="6269038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8443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08A62E-5888-4462-B3D5-F8078206F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7865"/>
            <a:ext cx="12192000" cy="2130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B8067-C176-424D-B356-8BBD56A4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5EA93351-9ED7-4556-8621-513AADC29DE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02589737"/>
                  </p:ext>
                </p:extLst>
              </p:nvPr>
            </p:nvGraphicFramePr>
            <p:xfrm>
              <a:off x="838200" y="365760"/>
              <a:ext cx="10515600" cy="42976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5EA93351-9ED7-4556-8621-513AADC29DE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02589737"/>
                  </p:ext>
                </p:extLst>
              </p:nvPr>
            </p:nvGraphicFramePr>
            <p:xfrm>
              <a:off x="838200" y="365760"/>
              <a:ext cx="10515600" cy="42976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994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727C-687B-4B0A-A16E-6E3F5D97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8158-97B6-418E-BB80-1CB0A56C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https://www.ritchievink.com/blog/2018/05/18/algorithm-breakdown-affinity-propagation/</a:t>
            </a:r>
            <a:endParaRPr lang="en-US"/>
          </a:p>
          <a:p>
            <a:r>
              <a:rPr lang="en-US">
                <a:hlinkClick r:id="rId3"/>
              </a:rPr>
              <a:t>https://www.geeksforgeeks.org/affinity-propagation-in-ml-to-find-the-number-of-clusters/</a:t>
            </a:r>
            <a:endParaRPr lang="en-US"/>
          </a:p>
          <a:p>
            <a:r>
              <a:rPr lang="en-US" sz="2800">
                <a:hlinkClick r:id="rId3"/>
              </a:rPr>
              <a:t>https://www.geeksforgeeks.org/affinity-propagation-in-ml-to-find-the-number-of-clusters/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8693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B431-75F4-433E-ADF1-ABCE6C82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49C5D6B-AE95-46FD-A54D-546D891F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B75F0-CA10-49E9-8B08-FAF7DF07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General Description</a:t>
            </a:r>
          </a:p>
        </p:txBody>
      </p:sp>
      <p:pic>
        <p:nvPicPr>
          <p:cNvPr id="8" name="Graphic 6" descr="Disconnected">
            <a:extLst>
              <a:ext uri="{FF2B5EF4-FFF2-40B4-BE49-F238E27FC236}">
                <a16:creationId xmlns:a16="http://schemas.microsoft.com/office/drawing/2014/main" id="{7C6F3C54-C500-471F-9206-E900D1686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AB1E-7C2A-4B80-92F0-08FBDEEF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462" y="270196"/>
            <a:ext cx="8369538" cy="3556080"/>
          </a:xfrm>
        </p:spPr>
        <p:txBody>
          <a:bodyPr anchor="ctr">
            <a:normAutofit/>
          </a:bodyPr>
          <a:lstStyle/>
          <a:p>
            <a:r>
              <a:rPr lang="en-US"/>
              <a:t>Clustering</a:t>
            </a:r>
          </a:p>
          <a:p>
            <a:pPr lvl="1"/>
            <a:r>
              <a:rPr lang="en-US"/>
              <a:t>Iteratively relays messages between data points</a:t>
            </a:r>
          </a:p>
          <a:p>
            <a:pPr lvl="2"/>
            <a:r>
              <a:rPr lang="en-US" sz="1800"/>
              <a:t>Responsibility: How well a point would </a:t>
            </a:r>
            <a:r>
              <a:rPr lang="en-US" sz="1800" i="1"/>
              <a:t>represent</a:t>
            </a:r>
            <a:r>
              <a:rPr lang="en-US" sz="1800"/>
              <a:t> another point</a:t>
            </a:r>
          </a:p>
          <a:p>
            <a:pPr lvl="2"/>
            <a:r>
              <a:rPr lang="en-US" sz="1800"/>
              <a:t>Availability: How appropriate it would be for one point to choose another point</a:t>
            </a:r>
          </a:p>
          <a:p>
            <a:pPr lvl="2"/>
            <a:r>
              <a:rPr lang="en-US" sz="1800"/>
              <a:t>Sending messages between all points </a:t>
            </a:r>
          </a:p>
          <a:p>
            <a:pPr lvl="1"/>
            <a:r>
              <a:rPr lang="en-US"/>
              <a:t>Representatives (exemplars) selected at the end</a:t>
            </a:r>
          </a:p>
        </p:txBody>
      </p:sp>
      <p:pic>
        <p:nvPicPr>
          <p:cNvPr id="20" name="Picture 2" descr="See the source image">
            <a:extLst>
              <a:ext uri="{FF2B5EF4-FFF2-40B4-BE49-F238E27FC236}">
                <a16:creationId xmlns:a16="http://schemas.microsoft.com/office/drawing/2014/main" id="{B29FA717-71D9-4F49-A8FF-B82B36DA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18" y="3514725"/>
            <a:ext cx="4327207" cy="29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9E143E-2E31-4C0F-B01C-C9A44E30E0CD}"/>
              </a:ext>
            </a:extLst>
          </p:cNvPr>
          <p:cNvSpPr txBox="1"/>
          <p:nvPr/>
        </p:nvSpPr>
        <p:spPr>
          <a:xfrm>
            <a:off x="6394407" y="5923366"/>
            <a:ext cx="33593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 Find Another Exemplar</a:t>
            </a:r>
          </a:p>
        </p:txBody>
      </p:sp>
    </p:spTree>
    <p:extLst>
      <p:ext uri="{BB962C8B-B14F-4D97-AF65-F5344CB8AC3E}">
        <p14:creationId xmlns:p14="http://schemas.microsoft.com/office/powerpoint/2010/main" val="8544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B75F0-CA10-49E9-8B08-FAF7DF07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8" y="2579744"/>
            <a:ext cx="3814695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Graphical Understanding</a:t>
            </a:r>
          </a:p>
        </p:txBody>
      </p: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7D20A9B8-E47B-4ED1-A4A4-AFA70751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2446" y="770309"/>
            <a:ext cx="7089843" cy="531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0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89747145-1D6F-41DE-AF30-B8CCAAEDD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EF5A6-0258-4B87-A5BB-E71346CC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The Algorithm</a:t>
            </a:r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8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B228-11DF-4211-BFEE-FDF05BE1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8FD03-A4F0-4EB3-A290-9E30711C2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69910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74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4FDFA-B52B-4767-A625-3AEB534C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Hyperparameters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E21D4-D0FC-4D1B-BC6D-98245EA64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2466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4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0E274-DC30-4C60-9F5A-81E59568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01" y="2049374"/>
            <a:ext cx="4809068" cy="2743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Updating the Responsibility Matrix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>
                <a:solidFill>
                  <a:schemeClr val="bg1"/>
                </a:solidFill>
              </a:rPr>
              <a:t>How well a point </a:t>
            </a:r>
            <a:r>
              <a:rPr lang="en-US" sz="2700" i="1">
                <a:solidFill>
                  <a:schemeClr val="bg1"/>
                </a:solidFill>
              </a:rPr>
              <a:t>k</a:t>
            </a:r>
            <a:r>
              <a:rPr lang="en-US" sz="2700">
                <a:solidFill>
                  <a:schemeClr val="bg1"/>
                </a:solidFill>
              </a:rPr>
              <a:t> would </a:t>
            </a:r>
            <a:r>
              <a:rPr lang="en-US" sz="2700" i="1">
                <a:solidFill>
                  <a:schemeClr val="bg1"/>
                </a:solidFill>
              </a:rPr>
              <a:t>represent</a:t>
            </a:r>
            <a:r>
              <a:rPr lang="en-US" sz="2700">
                <a:solidFill>
                  <a:schemeClr val="bg1"/>
                </a:solidFill>
              </a:rPr>
              <a:t> another point </a:t>
            </a:r>
            <a:r>
              <a:rPr lang="en-US" sz="2700" i="1" err="1">
                <a:solidFill>
                  <a:schemeClr val="bg1"/>
                </a:solidFill>
              </a:rPr>
              <a:t>i</a:t>
            </a:r>
            <a:endParaRPr lang="en-US" sz="2700" i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767A17-509A-4DCF-A9C4-AA0DFF769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1627" y="988820"/>
            <a:ext cx="3853338" cy="47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58EDE-BEFC-4CF7-9936-0BB28AC13AAB}"/>
              </a:ext>
            </a:extLst>
          </p:cNvPr>
          <p:cNvSpPr txBox="1"/>
          <p:nvPr/>
        </p:nvSpPr>
        <p:spPr>
          <a:xfrm>
            <a:off x="6268530" y="654226"/>
            <a:ext cx="5579532" cy="55334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What’s Happening Here?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/>
              <a:t>k</a:t>
            </a:r>
            <a:r>
              <a:rPr lang="en-US"/>
              <a:t> in general is going to be responsible for </a:t>
            </a:r>
            <a:r>
              <a:rPr lang="en-US" i="1" err="1"/>
              <a:t>i</a:t>
            </a:r>
            <a:r>
              <a:rPr lang="en-US"/>
              <a:t> if they have high similarity (first term)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err="1"/>
              <a:t>i</a:t>
            </a:r>
            <a:r>
              <a:rPr lang="en-US"/>
              <a:t> is also being potentially represented by all other points </a:t>
            </a:r>
            <a:r>
              <a:rPr lang="en-US" i="1"/>
              <a:t>k’</a:t>
            </a:r>
            <a:r>
              <a:rPr lang="en-US"/>
              <a:t>, depending on how available and similar they are to </a:t>
            </a:r>
            <a:r>
              <a:rPr lang="en-US" i="1"/>
              <a:t>k’ </a:t>
            </a:r>
            <a:r>
              <a:rPr lang="en-US"/>
              <a:t>(second term)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 then decrease our responsibility by the best alternative for </a:t>
            </a:r>
            <a:r>
              <a:rPr lang="en-US" i="1" err="1"/>
              <a:t>i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2BEA-BCE6-4C8E-ACCB-0329ADE9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Expanding on the last point…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26EF-0485-4B62-BAEE-79F090A0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if there is something else that is similar too, and it is available for </a:t>
            </a:r>
            <a:r>
              <a:rPr lang="en-US" i="1" err="1"/>
              <a:t>i</a:t>
            </a:r>
            <a:r>
              <a:rPr lang="en-US"/>
              <a:t> to select it, we shouldn't be suggesting in the matrix that we want </a:t>
            </a:r>
            <a:r>
              <a:rPr lang="en-US" i="1"/>
              <a:t>k</a:t>
            </a:r>
            <a:r>
              <a:rPr lang="en-US"/>
              <a:t>; we want </a:t>
            </a:r>
            <a:r>
              <a:rPr lang="en-US" i="1"/>
              <a:t>k'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For the actual maximal point, we end up subtracting the second highest </a:t>
            </a:r>
            <a:r>
              <a:rPr lang="en-US" i="1"/>
              <a:t>a(</a:t>
            </a:r>
            <a:r>
              <a:rPr lang="en-US" i="1" err="1"/>
              <a:t>i</a:t>
            </a:r>
            <a:r>
              <a:rPr lang="en-US" i="1"/>
              <a:t>, k') + s(</a:t>
            </a:r>
            <a:r>
              <a:rPr lang="en-US" i="1" err="1"/>
              <a:t>i</a:t>
            </a:r>
            <a:r>
              <a:rPr lang="en-US" i="1"/>
              <a:t>, k')</a:t>
            </a:r>
            <a:r>
              <a:rPr lang="en-US"/>
              <a:t>, so we end up subtracting less from this responsibility (aids convergence)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Subtracting positive value (pushes away from being most responsible for point)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Subtracting negative value (pushing towards being most responsible point, which aids convergence)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4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Affinity Propagation</vt:lpstr>
      <vt:lpstr>History of the Algorithm</vt:lpstr>
      <vt:lpstr>General Description</vt:lpstr>
      <vt:lpstr>Graphical Understanding</vt:lpstr>
      <vt:lpstr>The Algorithm</vt:lpstr>
      <vt:lpstr>Parameters</vt:lpstr>
      <vt:lpstr>Hyperparameters</vt:lpstr>
      <vt:lpstr>Updating the Responsibility Matrix - How well a point k would represent another point i</vt:lpstr>
      <vt:lpstr>Expanding on the last point…</vt:lpstr>
      <vt:lpstr>Updating the Availability Matrix - How appropriate it would be for one point i to choose another point k</vt:lpstr>
      <vt:lpstr>PowerPoint Presentation</vt:lpstr>
      <vt:lpstr>Selecting Exemplars: Criterion Matrix</vt:lpstr>
      <vt:lpstr>PowerPoint Presentation</vt:lpstr>
      <vt:lpstr>Data Set: Music Dataset</vt:lpstr>
      <vt:lpstr>Test Data For Example</vt:lpstr>
      <vt:lpstr>Demo On Test Data (Unscaled)</vt:lpstr>
      <vt:lpstr>Demo On Test Data (Scaled)</vt:lpstr>
      <vt:lpstr>Using the Fit Model to Predict Naïve Data</vt:lpstr>
      <vt:lpstr>Model Application</vt:lpstr>
      <vt:lpstr>Example Data Set Application</vt:lpstr>
      <vt:lpstr>Music Data Set (Training)</vt:lpstr>
      <vt:lpstr>Naïve Data, Unclassified Yet</vt:lpstr>
      <vt:lpstr>Music Data Set (Testing)</vt:lpstr>
      <vt:lpstr>Analysis</vt:lpstr>
      <vt:lpstr>Analysis Cont.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Johnstone, Mitchell</dc:creator>
  <cp:revision>2</cp:revision>
  <dcterms:created xsi:type="dcterms:W3CDTF">2021-10-29T13:38:44Z</dcterms:created>
  <dcterms:modified xsi:type="dcterms:W3CDTF">2022-11-04T17:48:59Z</dcterms:modified>
</cp:coreProperties>
</file>