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73" r:id="rId5"/>
    <p:sldId id="274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5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1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0072B-275C-484D-AE62-FD374E93ECC1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6924-7E81-4497-86CB-CEEC8BFF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0092" y="1201783"/>
            <a:ext cx="8342811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8777" y="1837509"/>
            <a:ext cx="888274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02034" y="1837509"/>
            <a:ext cx="888274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25290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Move-Ins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615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5554" y="2211977"/>
            <a:ext cx="8011886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5520" y="1837508"/>
            <a:ext cx="888274" cy="43542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Offer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86400" y="2616925"/>
            <a:ext cx="1733006" cy="1480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Upload Picture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486400" y="4237165"/>
            <a:ext cx="1733006" cy="1480011"/>
            <a:chOff x="5181599" y="4476206"/>
            <a:chExt cx="2386150" cy="2037805"/>
          </a:xfrm>
        </p:grpSpPr>
        <p:sp>
          <p:nvSpPr>
            <p:cNvPr id="10" name="Rectangle 9"/>
            <p:cNvSpPr/>
            <p:nvPr/>
          </p:nvSpPr>
          <p:spPr>
            <a:xfrm>
              <a:off x="5181599" y="4476206"/>
              <a:ext cx="2386150" cy="203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664" y="4590378"/>
              <a:ext cx="2360019" cy="1809459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403566" y="2647405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3566" y="3304902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03566" y="3962399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99212" y="5277393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3566" y="461989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Condition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4137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Website</a:t>
            </a:r>
            <a:endParaRPr lang="en-US" sz="3200" b="1" dirty="0"/>
          </a:p>
        </p:txBody>
      </p:sp>
      <p:sp>
        <p:nvSpPr>
          <p:cNvPr id="20" name="Rectangle 19"/>
          <p:cNvSpPr/>
          <p:nvPr/>
        </p:nvSpPr>
        <p:spPr>
          <a:xfrm>
            <a:off x="8551817" y="6150349"/>
            <a:ext cx="1110342" cy="32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58744" y="6150349"/>
            <a:ext cx="1110342" cy="32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15251" y="135853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7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899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2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5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66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Pickup Queue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8439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23664" y="2800017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Wendy Wells – Chairs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     Saturday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3664" y="3364938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Josh </a:t>
            </a:r>
            <a:r>
              <a:rPr lang="en-US" sz="1400" dirty="0" err="1" smtClean="0">
                <a:solidFill>
                  <a:schemeClr val="tx1"/>
                </a:solidFill>
              </a:rPr>
              <a:t>Groban</a:t>
            </a:r>
            <a:r>
              <a:rPr lang="en-US" sz="1400" dirty="0" smtClean="0">
                <a:solidFill>
                  <a:schemeClr val="tx1"/>
                </a:solidFill>
              </a:rPr>
              <a:t> – Mattress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       This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2812" y="1607439"/>
            <a:ext cx="322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pickups are ones that are in my radius. I can click through to accept or reject</a:t>
            </a:r>
          </a:p>
        </p:txBody>
      </p:sp>
    </p:spTree>
    <p:extLst>
      <p:ext uri="{BB962C8B-B14F-4D97-AF65-F5344CB8AC3E}">
        <p14:creationId xmlns:p14="http://schemas.microsoft.com/office/powerpoint/2010/main" val="417428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7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899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2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5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66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Pickup Queue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8439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23664" y="2800017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Wendy Wells – Chairs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     Saturday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361737" y="3468385"/>
            <a:ext cx="1625791" cy="1388448"/>
            <a:chOff x="5181599" y="4476206"/>
            <a:chExt cx="2386150" cy="2037805"/>
          </a:xfrm>
        </p:grpSpPr>
        <p:sp>
          <p:nvSpPr>
            <p:cNvPr id="18" name="Rectangle 17"/>
            <p:cNvSpPr/>
            <p:nvPr/>
          </p:nvSpPr>
          <p:spPr>
            <a:xfrm>
              <a:off x="5181599" y="4476206"/>
              <a:ext cx="2386150" cy="203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664" y="4590378"/>
              <a:ext cx="2360019" cy="1809459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902919" y="3776908"/>
            <a:ext cx="8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 Miles 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8447314" y="3546176"/>
            <a:ext cx="113210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354360" y="4270785"/>
            <a:ext cx="205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7:00 AM – 3:00 PM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68156" y="5013645"/>
            <a:ext cx="162250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56122" y="5012051"/>
            <a:ext cx="162250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2812" y="1607439"/>
            <a:ext cx="322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information about the pickup, available days and times, as well as location. I can click accept to pick a time.</a:t>
            </a:r>
          </a:p>
        </p:txBody>
      </p:sp>
    </p:spTree>
    <p:extLst>
      <p:ext uri="{BB962C8B-B14F-4D97-AF65-F5344CB8AC3E}">
        <p14:creationId xmlns:p14="http://schemas.microsoft.com/office/powerpoint/2010/main" val="4116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7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899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2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5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66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Pickup Queue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8439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23664" y="2800017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Wendy Wells – Chairs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	     Saturday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37828" y="4128225"/>
            <a:ext cx="162250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1:30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7730767" y="4192416"/>
            <a:ext cx="269966" cy="26572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31811" y="4786764"/>
            <a:ext cx="1110342" cy="32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38738" y="4786764"/>
            <a:ext cx="1110342" cy="32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37828" y="3587192"/>
            <a:ext cx="1622504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Saturday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2812" y="1607439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schedule a time for the pickup.</a:t>
            </a:r>
          </a:p>
        </p:txBody>
      </p:sp>
    </p:spTree>
    <p:extLst>
      <p:ext uri="{BB962C8B-B14F-4D97-AF65-F5344CB8AC3E}">
        <p14:creationId xmlns:p14="http://schemas.microsoft.com/office/powerpoint/2010/main" val="32306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7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899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2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5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66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Pickup Queue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8439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2812" y="1607439"/>
            <a:ext cx="3222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 is </a:t>
            </a:r>
            <a:r>
              <a:rPr lang="en-US" dirty="0" smtClean="0"/>
              <a:t>summarized. Automated text sent to Wendy Wells to inform of the scheduling. Also updated if she checks online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5323664" y="2807578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Josh </a:t>
            </a:r>
            <a:r>
              <a:rPr lang="en-US" sz="1400" dirty="0" err="1" smtClean="0">
                <a:solidFill>
                  <a:schemeClr val="tx1"/>
                </a:solidFill>
              </a:rPr>
              <a:t>Groban</a:t>
            </a:r>
            <a:r>
              <a:rPr lang="en-US" sz="1400" dirty="0" smtClean="0">
                <a:solidFill>
                  <a:schemeClr val="tx1"/>
                </a:solidFill>
              </a:rPr>
              <a:t> – Mattress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       This Week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9520" y="2945056"/>
            <a:ext cx="2686871" cy="1372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Pickup for Chairs at Wendy Wells scheduled for 1:30 PM on Saturday. Wendy has been notified.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4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7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899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2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5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66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Pickup Queue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8439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323664" y="2807578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Josh </a:t>
            </a:r>
            <a:r>
              <a:rPr lang="en-US" sz="1400" dirty="0" err="1" smtClean="0">
                <a:solidFill>
                  <a:schemeClr val="tx1"/>
                </a:solidFill>
              </a:rPr>
              <a:t>Groban</a:t>
            </a:r>
            <a:r>
              <a:rPr lang="en-US" sz="1400" dirty="0" smtClean="0">
                <a:solidFill>
                  <a:schemeClr val="tx1"/>
                </a:solidFill>
              </a:rPr>
              <a:t> – Mattress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       This Week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9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2903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6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3376201" y="1608189"/>
            <a:ext cx="1898468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23702" y="2228053"/>
            <a:ext cx="3835037" cy="3362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88475" y="1646756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23700" y="2227373"/>
            <a:ext cx="3835037" cy="5649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Joe </a:t>
            </a:r>
            <a:r>
              <a:rPr lang="en-US" sz="1400" dirty="0" err="1" smtClean="0">
                <a:solidFill>
                  <a:schemeClr val="tx1"/>
                </a:solidFill>
              </a:rPr>
              <a:t>Schmoe</a:t>
            </a:r>
            <a:r>
              <a:rPr lang="en-US" sz="1400" dirty="0" smtClean="0">
                <a:solidFill>
                  <a:schemeClr val="tx1"/>
                </a:solidFill>
              </a:rPr>
              <a:t> – Couch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Today 4:00 PM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25026" y="3589285"/>
            <a:ext cx="2049643" cy="1750423"/>
            <a:chOff x="5181599" y="4476206"/>
            <a:chExt cx="2386150" cy="2037805"/>
          </a:xfrm>
          <a:solidFill>
            <a:schemeClr val="bg2">
              <a:lumMod val="9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5181599" y="4476206"/>
              <a:ext cx="2386150" cy="2037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664" y="4590378"/>
              <a:ext cx="2360019" cy="1809459"/>
            </a:xfrm>
            <a:prstGeom prst="rect">
              <a:avLst/>
            </a:prstGeom>
            <a:grpFill/>
          </p:spPr>
        </p:pic>
      </p:grpSp>
      <p:sp>
        <p:nvSpPr>
          <p:cNvPr id="25" name="Rectangle 24"/>
          <p:cNvSpPr/>
          <p:nvPr/>
        </p:nvSpPr>
        <p:spPr>
          <a:xfrm>
            <a:off x="2575026" y="3020893"/>
            <a:ext cx="162250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62992" y="3019299"/>
            <a:ext cx="1622504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5223" y="1262743"/>
            <a:ext cx="3117680" cy="46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7441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1954" y="1583520"/>
            <a:ext cx="2760631" cy="4007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70324" y="1583520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Pickups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70324" y="2388061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Pickup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77403" y="3186451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71954" y="3988419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71954" y="4789661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Drop-Off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812" y="1607439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Hamburger menu gives the following options.</a:t>
            </a:r>
          </a:p>
        </p:txBody>
      </p:sp>
    </p:spTree>
    <p:extLst>
      <p:ext uri="{BB962C8B-B14F-4D97-AF65-F5344CB8AC3E}">
        <p14:creationId xmlns:p14="http://schemas.microsoft.com/office/powerpoint/2010/main" val="12212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7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899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2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5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66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Availability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688439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22812" y="1607439"/>
            <a:ext cx="3222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 distance and hourly availability. This updates which pickups come into your queue. </a:t>
            </a:r>
            <a:endParaRPr lang="en-US" dirty="0" smtClean="0"/>
          </a:p>
        </p:txBody>
      </p:sp>
      <p:grpSp>
        <p:nvGrpSpPr>
          <p:cNvPr id="18" name="Group 17"/>
          <p:cNvGrpSpPr/>
          <p:nvPr/>
        </p:nvGrpSpPr>
        <p:grpSpPr>
          <a:xfrm>
            <a:off x="7289083" y="2937250"/>
            <a:ext cx="1625791" cy="1388448"/>
            <a:chOff x="5181599" y="4476206"/>
            <a:chExt cx="2386150" cy="2037805"/>
          </a:xfrm>
        </p:grpSpPr>
        <p:sp>
          <p:nvSpPr>
            <p:cNvPr id="20" name="Rectangle 19"/>
            <p:cNvSpPr/>
            <p:nvPr/>
          </p:nvSpPr>
          <p:spPr>
            <a:xfrm>
              <a:off x="5181599" y="4476206"/>
              <a:ext cx="2386150" cy="203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664" y="4590378"/>
              <a:ext cx="2360019" cy="1809459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5512805" y="3460539"/>
            <a:ext cx="1526720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 Miles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>
            <a:off x="8302191" y="3102545"/>
            <a:ext cx="113210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95065" y="2987158"/>
            <a:ext cx="912094" cy="801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869577" y="4473330"/>
            <a:ext cx="2699801" cy="637904"/>
            <a:chOff x="1062301" y="4853151"/>
            <a:chExt cx="2699801" cy="637904"/>
          </a:xfrm>
        </p:grpSpPr>
        <p:sp>
          <p:nvSpPr>
            <p:cNvPr id="31" name="Rectangle 30"/>
            <p:cNvSpPr/>
            <p:nvPr/>
          </p:nvSpPr>
          <p:spPr>
            <a:xfrm>
              <a:off x="1570537" y="4853153"/>
              <a:ext cx="354057" cy="409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24594" y="4853152"/>
              <a:ext cx="354057" cy="409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78651" y="4853152"/>
              <a:ext cx="354057" cy="4093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32708" y="4853152"/>
              <a:ext cx="354057" cy="409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86765" y="4853152"/>
              <a:ext cx="354057" cy="4093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340273" y="4853151"/>
              <a:ext cx="421829" cy="40930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62301" y="4991051"/>
              <a:ext cx="505521" cy="50000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Su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581103" y="5076819"/>
            <a:ext cx="1004064" cy="39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1:00 PM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727991" y="5076819"/>
            <a:ext cx="1004064" cy="391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:00 PM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2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84662" y="1978682"/>
            <a:ext cx="1236617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98275" y="1978681"/>
            <a:ext cx="1236617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Pickup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  <a:endCxn id="4" idx="3"/>
          </p:cNvCxnSpPr>
          <p:nvPr/>
        </p:nvCxnSpPr>
        <p:spPr>
          <a:xfrm flipH="1">
            <a:off x="2621279" y="2353150"/>
            <a:ext cx="2076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11888" y="1978680"/>
            <a:ext cx="1236617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5" idx="3"/>
          </p:cNvCxnSpPr>
          <p:nvPr/>
        </p:nvCxnSpPr>
        <p:spPr>
          <a:xfrm flipH="1">
            <a:off x="5934892" y="2353149"/>
            <a:ext cx="20769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27218" y="2777496"/>
            <a:ext cx="224681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Vehicle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Active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84662" y="4427010"/>
            <a:ext cx="1236617" cy="748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0"/>
            <a:endCxn id="4" idx="2"/>
          </p:cNvCxnSpPr>
          <p:nvPr/>
        </p:nvCxnSpPr>
        <p:spPr>
          <a:xfrm flipV="1">
            <a:off x="2002971" y="2727619"/>
            <a:ext cx="0" cy="169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16583" y="2777095"/>
            <a:ext cx="224681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Submit_Date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Pickup_Date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Received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05948" y="2777095"/>
            <a:ext cx="224681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</a:t>
            </a:r>
            <a:r>
              <a:rPr lang="en-US" sz="1400" dirty="0" err="1" smtClean="0"/>
              <a:t>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</a:t>
            </a:r>
            <a:r>
              <a:rPr lang="en-US" sz="1400" dirty="0" err="1" smtClean="0"/>
              <a:t>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InStorage</a:t>
            </a:r>
            <a:endParaRPr lang="en-US" sz="14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227217" y="5236300"/>
            <a:ext cx="224681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</a:t>
            </a:r>
            <a:r>
              <a:rPr lang="en-US" sz="1400" dirty="0" err="1" smtClean="0"/>
              <a:t>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dID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Start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End Time</a:t>
            </a:r>
          </a:p>
        </p:txBody>
      </p:sp>
    </p:spTree>
    <p:extLst>
      <p:ext uri="{BB962C8B-B14F-4D97-AF65-F5344CB8AC3E}">
        <p14:creationId xmlns:p14="http://schemas.microsoft.com/office/powerpoint/2010/main" val="7319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55520" y="1837508"/>
            <a:ext cx="888274" cy="4354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0092" y="1201783"/>
            <a:ext cx="8342811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2034" y="1837509"/>
            <a:ext cx="888274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25290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Move-Ins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615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5554" y="2211977"/>
            <a:ext cx="8011886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190308" y="2908534"/>
            <a:ext cx="3426567" cy="2926335"/>
            <a:chOff x="5181599" y="4476206"/>
            <a:chExt cx="2386150" cy="2037805"/>
          </a:xfrm>
        </p:grpSpPr>
        <p:sp>
          <p:nvSpPr>
            <p:cNvPr id="10" name="Rectangle 9"/>
            <p:cNvSpPr/>
            <p:nvPr/>
          </p:nvSpPr>
          <p:spPr>
            <a:xfrm>
              <a:off x="5181599" y="4476206"/>
              <a:ext cx="2386150" cy="203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664" y="4590378"/>
              <a:ext cx="2360019" cy="1809459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2403566" y="2647405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03566" y="3304902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Contact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03566" y="3962399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99212" y="5277393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03566" y="461989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8777" y="1837509"/>
            <a:ext cx="888274" cy="4354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99212" y="5934890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Radius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322423" y="3346267"/>
            <a:ext cx="113210" cy="326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15297" y="3230880"/>
            <a:ext cx="912094" cy="801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4137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Website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8551817" y="6150349"/>
            <a:ext cx="1110342" cy="32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Submit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58744" y="6150349"/>
            <a:ext cx="1110342" cy="32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815251" y="135853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278777" y="1837509"/>
            <a:ext cx="888274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5520" y="1837508"/>
            <a:ext cx="888274" cy="4354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0092" y="1201783"/>
            <a:ext cx="8342811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5290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Move-Ins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615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5554" y="2211977"/>
            <a:ext cx="8011886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42263" y="2647403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 Platform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02034" y="1837509"/>
            <a:ext cx="888274" cy="4354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Donate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9657" y="3161211"/>
            <a:ext cx="6670766" cy="3161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4137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Website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8815251" y="135853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02034" y="1837509"/>
            <a:ext cx="888274" cy="4354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8777" y="1837509"/>
            <a:ext cx="888274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5520" y="1837508"/>
            <a:ext cx="888274" cy="4354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0092" y="1201783"/>
            <a:ext cx="8342811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5290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Move-Ins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615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5554" y="2211977"/>
            <a:ext cx="8011886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42263" y="2647403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4137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Website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8815251" y="135853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42263" y="3611879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42263" y="4103912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Password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02034" y="1837509"/>
            <a:ext cx="888274" cy="4354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8777" y="1837509"/>
            <a:ext cx="888274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5520" y="1837508"/>
            <a:ext cx="888274" cy="4354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0092" y="1201783"/>
            <a:ext cx="8342811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5290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Move-Ins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615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5554" y="2211977"/>
            <a:ext cx="8011886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4137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Website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8815251" y="135853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11587" y="1837508"/>
            <a:ext cx="1110343" cy="4354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Admin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2641" y="3258922"/>
            <a:ext cx="1611086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Pickups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9720" y="4092148"/>
            <a:ext cx="1611086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Move-Ins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4271" y="4928952"/>
            <a:ext cx="1611086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7302" y="2410835"/>
            <a:ext cx="6200503" cy="39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72641" y="2419545"/>
            <a:ext cx="1611086" cy="799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Drivers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65648" y="3054270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16507" y="3054270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5706" y="3054270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54905" y="3054270"/>
            <a:ext cx="1306285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65648" y="3457779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Jack Jones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16507" y="3457779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111 House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35706" y="3457779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54905" y="3457779"/>
            <a:ext cx="1306285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317-5555555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61190" y="3054270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61190" y="3457779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69184" y="3863207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Tim Tuck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0043" y="3863207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112 House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39242" y="3863207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58441" y="3863207"/>
            <a:ext cx="1306285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317-5555556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64726" y="3863207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6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302034" y="1837509"/>
            <a:ext cx="888274" cy="4354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78777" y="1837509"/>
            <a:ext cx="888274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5520" y="1837508"/>
            <a:ext cx="888274" cy="43542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0092" y="1201783"/>
            <a:ext cx="8342811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5290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Move-Ins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70615" y="183750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85554" y="2211977"/>
            <a:ext cx="8011886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4137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Website</a:t>
            </a:r>
            <a:endParaRPr lang="en-US" sz="3200" b="1" dirty="0"/>
          </a:p>
        </p:txBody>
      </p:sp>
      <p:sp>
        <p:nvSpPr>
          <p:cNvPr id="12" name="Rectangle 11"/>
          <p:cNvSpPr/>
          <p:nvPr/>
        </p:nvSpPr>
        <p:spPr>
          <a:xfrm>
            <a:off x="8815251" y="1358539"/>
            <a:ext cx="1110343" cy="435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11587" y="1837508"/>
            <a:ext cx="1110343" cy="43542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Admin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9720" y="4092148"/>
            <a:ext cx="1611086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Move-Ins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74271" y="4928952"/>
            <a:ext cx="1611086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072641" y="2419545"/>
            <a:ext cx="1611086" cy="7990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Drivers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57302" y="2410835"/>
            <a:ext cx="6200503" cy="3963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765648" y="3054270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16507" y="3054270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5706" y="3054270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Items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54905" y="3054270"/>
            <a:ext cx="1306285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765648" y="3457779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Jack Jones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16507" y="3457779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111 House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35706" y="3457779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54905" y="3457779"/>
            <a:ext cx="1306285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317-5555555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61190" y="3054270"/>
            <a:ext cx="102244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Recieved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61190" y="3457779"/>
            <a:ext cx="102244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True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69184" y="3863207"/>
            <a:ext cx="94922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Tim Tuck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20043" y="3863207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112 House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39242" y="3863207"/>
            <a:ext cx="1219199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58441" y="3863207"/>
            <a:ext cx="1306285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317-5555556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64726" y="3863207"/>
            <a:ext cx="102244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False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2641" y="3258922"/>
            <a:ext cx="1611086" cy="7990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Pickups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37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899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2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5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66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688439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23664" y="2800017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Joe </a:t>
            </a:r>
            <a:r>
              <a:rPr lang="en-US" sz="1400" dirty="0" err="1" smtClean="0">
                <a:solidFill>
                  <a:schemeClr val="tx1"/>
                </a:solidFill>
              </a:rPr>
              <a:t>Schmoe</a:t>
            </a:r>
            <a:r>
              <a:rPr lang="en-US" sz="1400" dirty="0" smtClean="0">
                <a:solidFill>
                  <a:schemeClr val="tx1"/>
                </a:solidFill>
              </a:rPr>
              <a:t> – Couch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Today 4:00 PM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23664" y="3364938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Tina Hey – </a:t>
            </a:r>
            <a:r>
              <a:rPr lang="en-US" sz="1400" dirty="0" err="1" smtClean="0">
                <a:solidFill>
                  <a:schemeClr val="tx1"/>
                </a:solidFill>
              </a:rPr>
              <a:t>Armoir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Wed 7:00 </a:t>
            </a: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588290" y="1537471"/>
            <a:ext cx="200297" cy="19927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2812" y="1607439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all my scheduled Pickups. Click to drill down.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Pickups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7441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72903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6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6276169" y="1624566"/>
            <a:ext cx="1898468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23670" y="2228053"/>
            <a:ext cx="3835037" cy="3362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688443" y="1663133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23669" y="2793245"/>
            <a:ext cx="3835037" cy="5649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Joe </a:t>
            </a:r>
            <a:r>
              <a:rPr lang="en-US" sz="1400" dirty="0" err="1" smtClean="0">
                <a:solidFill>
                  <a:schemeClr val="tx1"/>
                </a:solidFill>
              </a:rPr>
              <a:t>Schmoe</a:t>
            </a:r>
            <a:r>
              <a:rPr lang="en-US" sz="1400" dirty="0" smtClean="0">
                <a:solidFill>
                  <a:schemeClr val="tx1"/>
                </a:solidFill>
              </a:rPr>
              <a:t> – Couch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Today 4:00 PM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477833" y="4106576"/>
            <a:ext cx="1570254" cy="1341019"/>
            <a:chOff x="5181599" y="4476206"/>
            <a:chExt cx="2386150" cy="2037805"/>
          </a:xfrm>
        </p:grpSpPr>
        <p:sp>
          <p:nvSpPr>
            <p:cNvPr id="10" name="Rectangle 9"/>
            <p:cNvSpPr/>
            <p:nvPr/>
          </p:nvSpPr>
          <p:spPr>
            <a:xfrm>
              <a:off x="5181599" y="4476206"/>
              <a:ext cx="2386150" cy="20378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664" y="4590378"/>
              <a:ext cx="2360019" cy="1809459"/>
            </a:xfrm>
            <a:prstGeom prst="rect">
              <a:avLst/>
            </a:prstGeom>
          </p:spPr>
        </p:pic>
      </p:grpSp>
      <p:sp>
        <p:nvSpPr>
          <p:cNvPr id="25" name="Rectangle 24"/>
          <p:cNvSpPr/>
          <p:nvPr/>
        </p:nvSpPr>
        <p:spPr>
          <a:xfrm>
            <a:off x="5474994" y="3578251"/>
            <a:ext cx="162250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62960" y="3576657"/>
            <a:ext cx="162250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88290" y="1537471"/>
            <a:ext cx="200297" cy="19927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22812" y="1607439"/>
            <a:ext cx="322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Upon selecting one of My Pickups I can call, reschedule, or click the map to get directions in maps.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665" y="2228053"/>
            <a:ext cx="3835037" cy="5649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Pickups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5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72903" y="1430382"/>
            <a:ext cx="4136572" cy="448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31486" y="226423"/>
            <a:ext cx="162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Mobile</a:t>
            </a:r>
            <a:endParaRPr lang="en-US" sz="3200" b="1" dirty="0"/>
          </a:p>
        </p:txBody>
      </p:sp>
      <p:sp>
        <p:nvSpPr>
          <p:cNvPr id="22" name="Rectangle 21"/>
          <p:cNvSpPr/>
          <p:nvPr/>
        </p:nvSpPr>
        <p:spPr>
          <a:xfrm>
            <a:off x="3376201" y="1608189"/>
            <a:ext cx="1898468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PourHouse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23702" y="2228053"/>
            <a:ext cx="3835037" cy="3362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88475" y="1646756"/>
            <a:ext cx="333649" cy="332170"/>
            <a:chOff x="5562054" y="1692684"/>
            <a:chExt cx="333649" cy="332170"/>
          </a:xfrm>
        </p:grpSpPr>
        <p:sp>
          <p:nvSpPr>
            <p:cNvPr id="5" name="Rounded Rectangle 4"/>
            <p:cNvSpPr/>
            <p:nvPr/>
          </p:nvSpPr>
          <p:spPr>
            <a:xfrm>
              <a:off x="5564778" y="1692684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562055" y="182165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562054" y="1958406"/>
              <a:ext cx="330925" cy="664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423700" y="2227373"/>
            <a:ext cx="3835037" cy="5649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Joe </a:t>
            </a:r>
            <a:r>
              <a:rPr lang="en-US" sz="1400" dirty="0" err="1" smtClean="0">
                <a:solidFill>
                  <a:schemeClr val="tx1"/>
                </a:solidFill>
              </a:rPr>
              <a:t>Schmoe</a:t>
            </a:r>
            <a:r>
              <a:rPr lang="en-US" sz="1400" dirty="0" smtClean="0">
                <a:solidFill>
                  <a:schemeClr val="tx1"/>
                </a:solidFill>
              </a:rPr>
              <a:t> – Couch</a:t>
            </a: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smtClean="0">
                <a:solidFill>
                  <a:schemeClr val="tx1"/>
                </a:solidFill>
              </a:rPr>
              <a:t>                   Today 4:00 PM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25026" y="3589285"/>
            <a:ext cx="2049643" cy="1750423"/>
            <a:chOff x="5181599" y="4476206"/>
            <a:chExt cx="2386150" cy="2037805"/>
          </a:xfrm>
          <a:solidFill>
            <a:schemeClr val="bg2">
              <a:lumMod val="90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5181599" y="4476206"/>
              <a:ext cx="2386150" cy="2037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4664" y="4590378"/>
              <a:ext cx="2360019" cy="1809459"/>
            </a:xfrm>
            <a:prstGeom prst="rect">
              <a:avLst/>
            </a:prstGeom>
            <a:grpFill/>
          </p:spPr>
        </p:pic>
      </p:grpSp>
      <p:sp>
        <p:nvSpPr>
          <p:cNvPr id="25" name="Rectangle 24"/>
          <p:cNvSpPr/>
          <p:nvPr/>
        </p:nvSpPr>
        <p:spPr>
          <a:xfrm>
            <a:off x="2575026" y="3020893"/>
            <a:ext cx="1622504" cy="409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362992" y="3019299"/>
            <a:ext cx="1622504" cy="4093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Reschedule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5223" y="1262743"/>
            <a:ext cx="3117680" cy="4652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7441" y="1201783"/>
            <a:ext cx="4511039" cy="4859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371954" y="1583520"/>
            <a:ext cx="2760631" cy="40073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71991" y="1528794"/>
            <a:ext cx="200297" cy="19927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370324" y="1583520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Pickups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70324" y="2388061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Pickup Queue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483823" y="2577240"/>
            <a:ext cx="419363" cy="41722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6377403" y="3186451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My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71954" y="3988419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71954" y="4789661"/>
            <a:ext cx="2760631" cy="79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Drop-Off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2812" y="1607439"/>
            <a:ext cx="3222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Hamburger menu gives the following options.</a:t>
            </a:r>
          </a:p>
        </p:txBody>
      </p:sp>
    </p:spTree>
    <p:extLst>
      <p:ext uri="{BB962C8B-B14F-4D97-AF65-F5344CB8AC3E}">
        <p14:creationId xmlns:p14="http://schemas.microsoft.com/office/powerpoint/2010/main" val="392157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442</Words>
  <Application>Microsoft Office PowerPoint</Application>
  <PresentationFormat>Widescreen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ERD</vt:lpstr>
    </vt:vector>
  </TitlesOfParts>
  <Company>Eli Lilly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R Mays</dc:creator>
  <cp:lastModifiedBy>Mitchell R Mays</cp:lastModifiedBy>
  <cp:revision>19</cp:revision>
  <dcterms:created xsi:type="dcterms:W3CDTF">2018-08-08T14:09:10Z</dcterms:created>
  <dcterms:modified xsi:type="dcterms:W3CDTF">2018-08-08T19:55:09Z</dcterms:modified>
</cp:coreProperties>
</file>