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01"/>
    <p:restoredTop sz="94643"/>
  </p:normalViewPr>
  <p:slideViewPr>
    <p:cSldViewPr snapToGrid="0" snapToObjects="1">
      <p:cViewPr varScale="1">
        <p:scale>
          <a:sx n="48" d="100"/>
          <a:sy n="48" d="100"/>
        </p:scale>
        <p:origin x="208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6C224-461A-A241-BD27-98A54F6AB5F7}" type="datetimeFigureOut">
              <a:rPr kumimoji="1" lang="zh-CN" altLang="en-US" smtClean="0"/>
              <a:t>16/9/18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6954F-2CE1-2E47-9F5E-2AB897B34B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2417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6954F-2CE1-2E47-9F5E-2AB897B34B5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3384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2DD4-6F4E-8541-8990-B847A534D3A6}" type="datetimeFigureOut">
              <a:rPr kumimoji="1" lang="zh-CN" altLang="en-US" smtClean="0"/>
              <a:t>16/9/18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CE0B-128A-A44A-9FB4-9FAD8B1D3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212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2DD4-6F4E-8541-8990-B847A534D3A6}" type="datetimeFigureOut">
              <a:rPr kumimoji="1" lang="zh-CN" altLang="en-US" smtClean="0"/>
              <a:t>16/9/18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CE0B-128A-A44A-9FB4-9FAD8B1D3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06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2DD4-6F4E-8541-8990-B847A534D3A6}" type="datetimeFigureOut">
              <a:rPr kumimoji="1" lang="zh-CN" altLang="en-US" smtClean="0"/>
              <a:t>16/9/18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CE0B-128A-A44A-9FB4-9FAD8B1D3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0788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2DD4-6F4E-8541-8990-B847A534D3A6}" type="datetimeFigureOut">
              <a:rPr kumimoji="1" lang="zh-CN" altLang="en-US" smtClean="0"/>
              <a:t>16/9/18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CE0B-128A-A44A-9FB4-9FAD8B1D3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3446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2DD4-6F4E-8541-8990-B847A534D3A6}" type="datetimeFigureOut">
              <a:rPr kumimoji="1" lang="zh-CN" altLang="en-US" smtClean="0"/>
              <a:t>16/9/18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CE0B-128A-A44A-9FB4-9FAD8B1D3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0090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2DD4-6F4E-8541-8990-B847A534D3A6}" type="datetimeFigureOut">
              <a:rPr kumimoji="1" lang="zh-CN" altLang="en-US" smtClean="0"/>
              <a:t>16/9/18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CE0B-128A-A44A-9FB4-9FAD8B1D3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8361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2DD4-6F4E-8541-8990-B847A534D3A6}" type="datetimeFigureOut">
              <a:rPr kumimoji="1" lang="zh-CN" altLang="en-US" smtClean="0"/>
              <a:t>16/9/18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CE0B-128A-A44A-9FB4-9FAD8B1D3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8380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2DD4-6F4E-8541-8990-B847A534D3A6}" type="datetimeFigureOut">
              <a:rPr kumimoji="1" lang="zh-CN" altLang="en-US" smtClean="0"/>
              <a:t>16/9/18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CE0B-128A-A44A-9FB4-9FAD8B1D3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175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2DD4-6F4E-8541-8990-B847A534D3A6}" type="datetimeFigureOut">
              <a:rPr kumimoji="1" lang="zh-CN" altLang="en-US" smtClean="0"/>
              <a:t>16/9/18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CE0B-128A-A44A-9FB4-9FAD8B1D3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852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2DD4-6F4E-8541-8990-B847A534D3A6}" type="datetimeFigureOut">
              <a:rPr kumimoji="1" lang="zh-CN" altLang="en-US" smtClean="0"/>
              <a:t>16/9/18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CE0B-128A-A44A-9FB4-9FAD8B1D3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06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2DD4-6F4E-8541-8990-B847A534D3A6}" type="datetimeFigureOut">
              <a:rPr kumimoji="1" lang="zh-CN" altLang="en-US" smtClean="0"/>
              <a:t>16/9/18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CE0B-128A-A44A-9FB4-9FAD8B1D3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52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2DD4-6F4E-8541-8990-B847A534D3A6}" type="datetimeFigureOut">
              <a:rPr kumimoji="1" lang="zh-CN" altLang="en-US" smtClean="0"/>
              <a:t>16/9/18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CE0B-128A-A44A-9FB4-9FAD8B1D3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001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2DD4-6F4E-8541-8990-B847A534D3A6}" type="datetimeFigureOut">
              <a:rPr kumimoji="1" lang="zh-CN" altLang="en-US" smtClean="0"/>
              <a:t>16/9/18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CE0B-128A-A44A-9FB4-9FAD8B1D3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316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2DD4-6F4E-8541-8990-B847A534D3A6}" type="datetimeFigureOut">
              <a:rPr kumimoji="1" lang="zh-CN" altLang="en-US" smtClean="0"/>
              <a:t>16/9/18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CE0B-128A-A44A-9FB4-9FAD8B1D3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036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2DD4-6F4E-8541-8990-B847A534D3A6}" type="datetimeFigureOut">
              <a:rPr kumimoji="1" lang="zh-CN" altLang="en-US" smtClean="0"/>
              <a:t>16/9/18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CE0B-128A-A44A-9FB4-9FAD8B1D3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23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2DD4-6F4E-8541-8990-B847A534D3A6}" type="datetimeFigureOut">
              <a:rPr kumimoji="1" lang="zh-CN" altLang="en-US" smtClean="0"/>
              <a:t>16/9/18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CE0B-128A-A44A-9FB4-9FAD8B1D3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95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A2DD4-6F4E-8541-8990-B847A534D3A6}" type="datetimeFigureOut">
              <a:rPr kumimoji="1" lang="zh-CN" altLang="en-US" smtClean="0"/>
              <a:t>16/9/18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66CE0B-128A-A44A-9FB4-9FAD8B1D3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47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therap</a:t>
            </a:r>
            <a:r>
              <a:rPr kumimoji="1" lang="en-US" altLang="zh-CN" dirty="0" err="1" smtClean="0"/>
              <a:t>ü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Randy</a:t>
            </a:r>
            <a:r>
              <a:rPr kumimoji="1" lang="en-US" altLang="zh-CN" dirty="0" smtClean="0"/>
              <a:t>, Mitchell, Elaine, Joy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Problem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Health care is not personalized</a:t>
            </a:r>
          </a:p>
          <a:p>
            <a:r>
              <a:rPr kumimoji="1" lang="en-US" altLang="zh-CN" dirty="0" smtClean="0"/>
              <a:t>Accessing guidance from doctors a tedious process</a:t>
            </a:r>
          </a:p>
          <a:p>
            <a:r>
              <a:rPr kumimoji="1" lang="en-US" altLang="zh-CN" dirty="0" smtClean="0"/>
              <a:t>Difficult keeping track of daily records for doctor </a:t>
            </a:r>
            <a:r>
              <a:rPr kumimoji="1" lang="en-US" altLang="zh-CN" dirty="0" smtClean="0"/>
              <a:t>assessment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599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Web app platform </a:t>
            </a:r>
          </a:p>
          <a:p>
            <a:r>
              <a:rPr kumimoji="1" lang="en-US" altLang="zh-CN" dirty="0" smtClean="0"/>
              <a:t>Doctor and patient access</a:t>
            </a:r>
          </a:p>
          <a:p>
            <a:r>
              <a:rPr kumimoji="1" lang="en-US" altLang="zh-CN" dirty="0" smtClean="0"/>
              <a:t>Machine learning allow recommendation for preset templates based on unique characteristic of patient</a:t>
            </a:r>
          </a:p>
          <a:p>
            <a:r>
              <a:rPr kumimoji="1" lang="en-US" altLang="zh-CN" dirty="0" smtClean="0"/>
              <a:t>Patient gets easy way of keeping track of their condition, submitted immediately to doctor</a:t>
            </a:r>
          </a:p>
          <a:p>
            <a:r>
              <a:rPr kumimoji="1" lang="en-US" altLang="zh-CN" dirty="0" smtClean="0"/>
              <a:t>Doctor gets summary of patient records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Progress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2 front end</a:t>
            </a:r>
          </a:p>
          <a:p>
            <a:r>
              <a:rPr kumimoji="1" lang="en-US" altLang="zh-CN" dirty="0" smtClean="0"/>
              <a:t>2 back end</a:t>
            </a:r>
          </a:p>
          <a:p>
            <a:r>
              <a:rPr kumimoji="1" lang="en-US" altLang="zh-CN" dirty="0" smtClean="0"/>
              <a:t>1 machine learning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5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Product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70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One patient to many </a:t>
            </a:r>
            <a:r>
              <a:rPr kumimoji="1" lang="en-US" altLang="zh-CN" dirty="0" smtClean="0"/>
              <a:t>doctor</a:t>
            </a:r>
            <a:endParaRPr kumimoji="1" lang="en-US" altLang="zh-CN" dirty="0" smtClean="0"/>
          </a:p>
          <a:p>
            <a:r>
              <a:rPr kumimoji="1" lang="en-US" altLang="zh-CN" dirty="0" smtClean="0"/>
              <a:t>Adding multiple meals for each day</a:t>
            </a:r>
          </a:p>
          <a:p>
            <a:r>
              <a:rPr kumimoji="1" lang="en-US" altLang="zh-CN" dirty="0" smtClean="0"/>
              <a:t>New features like medicine tracker</a:t>
            </a:r>
          </a:p>
          <a:p>
            <a:r>
              <a:rPr kumimoji="1" lang="en-US" altLang="zh-CN" dirty="0" smtClean="0"/>
              <a:t>New widget like popup reminder</a:t>
            </a:r>
          </a:p>
          <a:p>
            <a:r>
              <a:rPr kumimoji="1" lang="en-US" altLang="zh-CN" dirty="0" smtClean="0"/>
              <a:t>Calendar for when treatments are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224</TotalTime>
  <Words>111</Words>
  <Application>Microsoft Macintosh PowerPoint</Application>
  <PresentationFormat>宽屏</PresentationFormat>
  <Paragraphs>24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Calibri</vt:lpstr>
      <vt:lpstr>Trebuchet MS</vt:lpstr>
      <vt:lpstr>Wingdings 3</vt:lpstr>
      <vt:lpstr>华文新魏</vt:lpstr>
      <vt:lpstr>宋体</vt:lpstr>
      <vt:lpstr>方正姚体</vt:lpstr>
      <vt:lpstr>Arial</vt:lpstr>
      <vt:lpstr>平面</vt:lpstr>
      <vt:lpstr>therapü</vt:lpstr>
      <vt:lpstr>Problem</vt:lpstr>
      <vt:lpstr>Solution</vt:lpstr>
      <vt:lpstr>Progress</vt:lpstr>
      <vt:lpstr>Product</vt:lpstr>
      <vt:lpstr>Future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Lumohacks 2016</dc:title>
  <dc:creator>Microsoft Office 用户</dc:creator>
  <cp:lastModifiedBy>Microsoft Office 用户</cp:lastModifiedBy>
  <cp:revision>7</cp:revision>
  <dcterms:created xsi:type="dcterms:W3CDTF">2016-09-18T15:34:04Z</dcterms:created>
  <dcterms:modified xsi:type="dcterms:W3CDTF">2016-09-18T20:33:09Z</dcterms:modified>
</cp:coreProperties>
</file>