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59" r:id="rId12"/>
    <p:sldId id="261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32843-72F8-47A9-A061-4EB034EAC823}" v="4" dt="2019-05-30T19:20:36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Cameron" userId="cbf9211c29cba667" providerId="LiveId" clId="{49E32843-72F8-47A9-A061-4EB034EAC823}"/>
    <pc:docChg chg="undo custSel addSld modSld sldOrd">
      <pc:chgData name="Nick Cameron" userId="cbf9211c29cba667" providerId="LiveId" clId="{49E32843-72F8-47A9-A061-4EB034EAC823}" dt="2019-05-30T19:28:57.425" v="644" actId="20577"/>
      <pc:docMkLst>
        <pc:docMk/>
      </pc:docMkLst>
      <pc:sldChg chg="modSp">
        <pc:chgData name="Nick Cameron" userId="cbf9211c29cba667" providerId="LiveId" clId="{49E32843-72F8-47A9-A061-4EB034EAC823}" dt="2019-05-30T19:08:11.848" v="29" actId="20577"/>
        <pc:sldMkLst>
          <pc:docMk/>
          <pc:sldMk cId="1332291891" sldId="257"/>
        </pc:sldMkLst>
        <pc:spChg chg="mod">
          <ac:chgData name="Nick Cameron" userId="cbf9211c29cba667" providerId="LiveId" clId="{49E32843-72F8-47A9-A061-4EB034EAC823}" dt="2019-05-30T19:08:11.848" v="29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modSp ord">
        <pc:chgData name="Nick Cameron" userId="cbf9211c29cba667" providerId="LiveId" clId="{49E32843-72F8-47A9-A061-4EB034EAC823}" dt="2019-05-30T19:28:52.815" v="643" actId="20577"/>
        <pc:sldMkLst>
          <pc:docMk/>
          <pc:sldMk cId="3529114326" sldId="268"/>
        </pc:sldMkLst>
        <pc:spChg chg="mod">
          <ac:chgData name="Nick Cameron" userId="cbf9211c29cba667" providerId="LiveId" clId="{49E32843-72F8-47A9-A061-4EB034EAC823}" dt="2019-05-30T19:28:52.815" v="643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add ord">
        <pc:chgData name="Nick Cameron" userId="cbf9211c29cba667" providerId="LiveId" clId="{49E32843-72F8-47A9-A061-4EB034EAC823}" dt="2019-05-30T19:28:57.425" v="644" actId="20577"/>
        <pc:sldMkLst>
          <pc:docMk/>
          <pc:sldMk cId="2690619167" sldId="272"/>
        </pc:sldMkLst>
        <pc:spChg chg="mod">
          <ac:chgData name="Nick Cameron" userId="cbf9211c29cba667" providerId="LiveId" clId="{49E32843-72F8-47A9-A061-4EB034EAC823}" dt="2019-05-30T19:19:59.724" v="122" actId="20577"/>
          <ac:spMkLst>
            <pc:docMk/>
            <pc:sldMk cId="2690619167" sldId="272"/>
            <ac:spMk id="2" creationId="{FC181F4F-742D-4E64-BAE0-C362B0A1BA98}"/>
          </ac:spMkLst>
        </pc:spChg>
        <pc:spChg chg="mod">
          <ac:chgData name="Nick Cameron" userId="cbf9211c29cba667" providerId="LiveId" clId="{49E32843-72F8-47A9-A061-4EB034EAC823}" dt="2019-05-30T19:28:57.425" v="644" actId="20577"/>
          <ac:spMkLst>
            <pc:docMk/>
            <pc:sldMk cId="2690619167" sldId="272"/>
            <ac:spMk id="3" creationId="{6B2182B8-8370-4970-959D-854C27AC7D7B}"/>
          </ac:spMkLst>
        </pc:spChg>
      </pc:sldChg>
      <pc:sldChg chg="modSp add">
        <pc:chgData name="Nick Cameron" userId="cbf9211c29cba667" providerId="LiveId" clId="{49E32843-72F8-47A9-A061-4EB034EAC823}" dt="2019-05-30T19:25:02.170" v="465" actId="20577"/>
        <pc:sldMkLst>
          <pc:docMk/>
          <pc:sldMk cId="3934371470" sldId="273"/>
        </pc:sldMkLst>
        <pc:spChg chg="mod">
          <ac:chgData name="Nick Cameron" userId="cbf9211c29cba667" providerId="LiveId" clId="{49E32843-72F8-47A9-A061-4EB034EAC823}" dt="2019-05-30T19:20:47.325" v="178" actId="20577"/>
          <ac:spMkLst>
            <pc:docMk/>
            <pc:sldMk cId="3934371470" sldId="273"/>
            <ac:spMk id="2" creationId="{4B1EFED0-A91E-4055-8EF4-6ED3D6DAD34B}"/>
          </ac:spMkLst>
        </pc:spChg>
        <pc:spChg chg="mod">
          <ac:chgData name="Nick Cameron" userId="cbf9211c29cba667" providerId="LiveId" clId="{49E32843-72F8-47A9-A061-4EB034EAC823}" dt="2019-05-30T19:25:02.170" v="465" actId="20577"/>
          <ac:spMkLst>
            <pc:docMk/>
            <pc:sldMk cId="3934371470" sldId="273"/>
            <ac:spMk id="3" creationId="{61202919-6AE6-4A7D-8E3C-DE70666E3F3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Bank Biometric Authentication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By, </a:t>
            </a:r>
          </a:p>
          <a:p>
            <a:r>
              <a:rPr lang="en-US" dirty="0"/>
              <a:t>Mitchell Bohn</a:t>
            </a:r>
          </a:p>
          <a:p>
            <a:r>
              <a:rPr lang="en-US" dirty="0"/>
              <a:t>Nick Cameron </a:t>
            </a:r>
          </a:p>
          <a:p>
            <a:r>
              <a:rPr lang="en-US" dirty="0"/>
              <a:t>Kade Hurst </a:t>
            </a:r>
          </a:p>
          <a:p>
            <a:r>
              <a:rPr lang="en-US" dirty="0"/>
              <a:t>Chris Stormberg </a:t>
            </a:r>
          </a:p>
          <a:p>
            <a:r>
              <a:rPr lang="en-US" dirty="0"/>
              <a:t>Alex Larson</a:t>
            </a:r>
          </a:p>
          <a:p>
            <a:r>
              <a:rPr lang="en-US" dirty="0"/>
              <a:t>Erin Quinn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Biometrics with Check Authentication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To provide a more secure way of processing checks at US Bank.</a:t>
            </a:r>
          </a:p>
          <a:p>
            <a:pPr marL="377886" lvl="1" indent="0">
              <a:buNone/>
            </a:pPr>
            <a:endParaRPr lang="en-US" dirty="0"/>
          </a:p>
          <a:p>
            <a:pPr lvl="1"/>
            <a:r>
              <a:rPr lang="en-US" dirty="0"/>
              <a:t>Give customers an easy to use interface, and layout guide lines on what we are doing with their information. And how we are keeping it secure.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1F4F-742D-4E64-BAE0-C362B0A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 achieve this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82B8-8370-4970-959D-854C27AC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Raspberry Pie</a:t>
            </a:r>
          </a:p>
          <a:p>
            <a:pPr lvl="1"/>
            <a:r>
              <a:rPr lang="en-US" dirty="0"/>
              <a:t>Used for database of customers information.</a:t>
            </a:r>
          </a:p>
          <a:p>
            <a:r>
              <a:rPr lang="en-US" dirty="0"/>
              <a:t>Finger Print Sensor </a:t>
            </a:r>
          </a:p>
          <a:p>
            <a:pPr lvl="1"/>
            <a:r>
              <a:rPr lang="en-US" dirty="0"/>
              <a:t>Used to authenticate the client, and or register a new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FED0-A91E-4055-8EF4-6ED3D6DA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2919-6AE6-4A7D-8E3C-DE70666E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</a:p>
          <a:p>
            <a:pPr lvl="1"/>
            <a:r>
              <a:rPr lang="en-US" dirty="0"/>
              <a:t>Used for coding the server in C++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Used for collaboration and organization.</a:t>
            </a:r>
          </a:p>
          <a:p>
            <a:r>
              <a:rPr lang="en-US" dirty="0"/>
              <a:t>Server Software </a:t>
            </a:r>
          </a:p>
          <a:p>
            <a:pPr lvl="1"/>
            <a:r>
              <a:rPr lang="en-US" dirty="0"/>
              <a:t>Used to connect and send information to the Raspberry Pie.</a:t>
            </a:r>
          </a:p>
        </p:txBody>
      </p:sp>
    </p:spTree>
    <p:extLst>
      <p:ext uri="{BB962C8B-B14F-4D97-AF65-F5344CB8AC3E}">
        <p14:creationId xmlns:p14="http://schemas.microsoft.com/office/powerpoint/2010/main" val="39343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One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</TotalTime>
  <Words>218</Words>
  <Application>Microsoft Office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US Bank Biometric Authentication </vt:lpstr>
      <vt:lpstr>Implementing Biometrics with Check Authentication </vt:lpstr>
      <vt:lpstr>Hardware to achieve this goal</vt:lpstr>
      <vt:lpstr>Programs Used </vt:lpstr>
      <vt:lpstr>Step One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Bank Biometric Authentication </dc:title>
  <dc:creator>Nick Cameron</dc:creator>
  <cp:lastModifiedBy>Nick Cameron</cp:lastModifiedBy>
  <cp:revision>1</cp:revision>
  <dcterms:created xsi:type="dcterms:W3CDTF">2019-05-30T18:59:51Z</dcterms:created>
  <dcterms:modified xsi:type="dcterms:W3CDTF">2019-05-30T19:29:08Z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