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 id="2147483660" r:id="rId3"/>
  </p:sldMasterIdLst>
  <p:sldIdLst>
    <p:sldId id="256"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57"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1" autoAdjust="0"/>
    <p:restoredTop sz="94660"/>
  </p:normalViewPr>
  <p:slideViewPr>
    <p:cSldViewPr snapToGrid="0">
      <p:cViewPr>
        <p:scale>
          <a:sx n="66" d="100"/>
          <a:sy n="66" d="100"/>
        </p:scale>
        <p:origin x="174" y="14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6BA17-2E95-4C10-A359-8C9D69D544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226E17-E885-4595-B48D-366024D910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FB72EF-20BF-4900-8B14-FE84750841AA}"/>
              </a:ext>
            </a:extLst>
          </p:cNvPr>
          <p:cNvSpPr>
            <a:spLocks noGrp="1"/>
          </p:cNvSpPr>
          <p:nvPr>
            <p:ph type="dt" sz="half" idx="10"/>
          </p:nvPr>
        </p:nvSpPr>
        <p:spPr/>
        <p:txBody>
          <a:bodyPr/>
          <a:lstStyle/>
          <a:p>
            <a:fld id="{28AE1EC8-D99F-410C-A1D9-DB32452DCB7B}" type="datetimeFigureOut">
              <a:rPr lang="en-US" smtClean="0"/>
              <a:t>8/4/2018</a:t>
            </a:fld>
            <a:endParaRPr lang="en-US"/>
          </a:p>
        </p:txBody>
      </p:sp>
      <p:sp>
        <p:nvSpPr>
          <p:cNvPr id="5" name="Footer Placeholder 4">
            <a:extLst>
              <a:ext uri="{FF2B5EF4-FFF2-40B4-BE49-F238E27FC236}">
                <a16:creationId xmlns:a16="http://schemas.microsoft.com/office/drawing/2014/main" id="{C0317834-174D-48CE-A6CF-20F8F0FE24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02565C-7D5E-4DC2-96B6-28EA667ECCBA}"/>
              </a:ext>
            </a:extLst>
          </p:cNvPr>
          <p:cNvSpPr>
            <a:spLocks noGrp="1"/>
          </p:cNvSpPr>
          <p:nvPr>
            <p:ph type="sldNum" sz="quarter" idx="12"/>
          </p:nvPr>
        </p:nvSpPr>
        <p:spPr/>
        <p:txBody>
          <a:bodyPr/>
          <a:lstStyle/>
          <a:p>
            <a:fld id="{22675585-9687-4196-9C22-E3BAF46301E4}" type="slidenum">
              <a:rPr lang="en-US" smtClean="0"/>
              <a:t>‹#›</a:t>
            </a:fld>
            <a:endParaRPr lang="en-US"/>
          </a:p>
        </p:txBody>
      </p:sp>
    </p:spTree>
    <p:extLst>
      <p:ext uri="{BB962C8B-B14F-4D97-AF65-F5344CB8AC3E}">
        <p14:creationId xmlns:p14="http://schemas.microsoft.com/office/powerpoint/2010/main" val="725313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1F2D3-65FE-4C79-B2CA-78A5E286ED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231E05-5897-4C94-85DB-F60734B627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7BC02C-5D38-454C-B4BD-727BA6AE05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E847F12-F8C5-46C2-AC86-2569BEE35164}"/>
              </a:ext>
            </a:extLst>
          </p:cNvPr>
          <p:cNvSpPr>
            <a:spLocks noGrp="1"/>
          </p:cNvSpPr>
          <p:nvPr>
            <p:ph type="dt" sz="half" idx="10"/>
          </p:nvPr>
        </p:nvSpPr>
        <p:spPr/>
        <p:txBody>
          <a:bodyPr/>
          <a:lstStyle/>
          <a:p>
            <a:fld id="{28AE1EC8-D99F-410C-A1D9-DB32452DCB7B}" type="datetimeFigureOut">
              <a:rPr lang="en-US" smtClean="0"/>
              <a:t>8/4/2018</a:t>
            </a:fld>
            <a:endParaRPr lang="en-US"/>
          </a:p>
        </p:txBody>
      </p:sp>
      <p:sp>
        <p:nvSpPr>
          <p:cNvPr id="6" name="Footer Placeholder 5">
            <a:extLst>
              <a:ext uri="{FF2B5EF4-FFF2-40B4-BE49-F238E27FC236}">
                <a16:creationId xmlns:a16="http://schemas.microsoft.com/office/drawing/2014/main" id="{DB140DA3-0527-4760-9475-944674A0A4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6DF7BC-938D-4306-8F9B-99BB64B2F096}"/>
              </a:ext>
            </a:extLst>
          </p:cNvPr>
          <p:cNvSpPr>
            <a:spLocks noGrp="1"/>
          </p:cNvSpPr>
          <p:nvPr>
            <p:ph type="sldNum" sz="quarter" idx="12"/>
          </p:nvPr>
        </p:nvSpPr>
        <p:spPr/>
        <p:txBody>
          <a:bodyPr/>
          <a:lstStyle/>
          <a:p>
            <a:fld id="{22675585-9687-4196-9C22-E3BAF46301E4}" type="slidenum">
              <a:rPr lang="en-US" smtClean="0"/>
              <a:t>‹#›</a:t>
            </a:fld>
            <a:endParaRPr lang="en-US"/>
          </a:p>
        </p:txBody>
      </p:sp>
    </p:spTree>
    <p:extLst>
      <p:ext uri="{BB962C8B-B14F-4D97-AF65-F5344CB8AC3E}">
        <p14:creationId xmlns:p14="http://schemas.microsoft.com/office/powerpoint/2010/main" val="1099510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3A166-5272-46E7-8C77-7CF83F1646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B69951-2E7F-4569-85BF-659355C2C28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C4A9F4-48EF-4C2B-8685-AF2AE8706D01}"/>
              </a:ext>
            </a:extLst>
          </p:cNvPr>
          <p:cNvSpPr>
            <a:spLocks noGrp="1"/>
          </p:cNvSpPr>
          <p:nvPr>
            <p:ph type="dt" sz="half" idx="10"/>
          </p:nvPr>
        </p:nvSpPr>
        <p:spPr/>
        <p:txBody>
          <a:bodyPr/>
          <a:lstStyle/>
          <a:p>
            <a:fld id="{28AE1EC8-D99F-410C-A1D9-DB32452DCB7B}" type="datetimeFigureOut">
              <a:rPr lang="en-US" smtClean="0"/>
              <a:t>8/4/2018</a:t>
            </a:fld>
            <a:endParaRPr lang="en-US"/>
          </a:p>
        </p:txBody>
      </p:sp>
      <p:sp>
        <p:nvSpPr>
          <p:cNvPr id="5" name="Footer Placeholder 4">
            <a:extLst>
              <a:ext uri="{FF2B5EF4-FFF2-40B4-BE49-F238E27FC236}">
                <a16:creationId xmlns:a16="http://schemas.microsoft.com/office/drawing/2014/main" id="{CB8C0C63-03C6-4AC8-9DF5-00A50AEBDB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0CFF59-653B-4E64-8DD1-240A3D412842}"/>
              </a:ext>
            </a:extLst>
          </p:cNvPr>
          <p:cNvSpPr>
            <a:spLocks noGrp="1"/>
          </p:cNvSpPr>
          <p:nvPr>
            <p:ph type="sldNum" sz="quarter" idx="12"/>
          </p:nvPr>
        </p:nvSpPr>
        <p:spPr/>
        <p:txBody>
          <a:bodyPr/>
          <a:lstStyle/>
          <a:p>
            <a:fld id="{22675585-9687-4196-9C22-E3BAF46301E4}" type="slidenum">
              <a:rPr lang="en-US" smtClean="0"/>
              <a:t>‹#›</a:t>
            </a:fld>
            <a:endParaRPr lang="en-US"/>
          </a:p>
        </p:txBody>
      </p:sp>
    </p:spTree>
    <p:extLst>
      <p:ext uri="{BB962C8B-B14F-4D97-AF65-F5344CB8AC3E}">
        <p14:creationId xmlns:p14="http://schemas.microsoft.com/office/powerpoint/2010/main" val="1948087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D0E620-C22F-4C66-879B-80E9645B68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61DA61-7D56-4827-A10F-C6F632EE53E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73C076-5166-4CE3-9E34-CC8120EDA468}"/>
              </a:ext>
            </a:extLst>
          </p:cNvPr>
          <p:cNvSpPr>
            <a:spLocks noGrp="1"/>
          </p:cNvSpPr>
          <p:nvPr>
            <p:ph type="dt" sz="half" idx="10"/>
          </p:nvPr>
        </p:nvSpPr>
        <p:spPr/>
        <p:txBody>
          <a:bodyPr/>
          <a:lstStyle/>
          <a:p>
            <a:fld id="{28AE1EC8-D99F-410C-A1D9-DB32452DCB7B}" type="datetimeFigureOut">
              <a:rPr lang="en-US" smtClean="0"/>
              <a:t>8/4/2018</a:t>
            </a:fld>
            <a:endParaRPr lang="en-US"/>
          </a:p>
        </p:txBody>
      </p:sp>
      <p:sp>
        <p:nvSpPr>
          <p:cNvPr id="5" name="Footer Placeholder 4">
            <a:extLst>
              <a:ext uri="{FF2B5EF4-FFF2-40B4-BE49-F238E27FC236}">
                <a16:creationId xmlns:a16="http://schemas.microsoft.com/office/drawing/2014/main" id="{01C404BB-D786-4EF2-98F9-A60ACC19EE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D9BF52-5B02-42D7-84A7-8F5D2A479113}"/>
              </a:ext>
            </a:extLst>
          </p:cNvPr>
          <p:cNvSpPr>
            <a:spLocks noGrp="1"/>
          </p:cNvSpPr>
          <p:nvPr>
            <p:ph type="sldNum" sz="quarter" idx="12"/>
          </p:nvPr>
        </p:nvSpPr>
        <p:spPr/>
        <p:txBody>
          <a:bodyPr/>
          <a:lstStyle/>
          <a:p>
            <a:fld id="{22675585-9687-4196-9C22-E3BAF46301E4}" type="slidenum">
              <a:rPr lang="en-US" smtClean="0"/>
              <a:t>‹#›</a:t>
            </a:fld>
            <a:endParaRPr lang="en-US"/>
          </a:p>
        </p:txBody>
      </p:sp>
    </p:spTree>
    <p:extLst>
      <p:ext uri="{BB962C8B-B14F-4D97-AF65-F5344CB8AC3E}">
        <p14:creationId xmlns:p14="http://schemas.microsoft.com/office/powerpoint/2010/main" val="1541214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B02BC-BBC0-4E86-8737-57DCA1E097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B0AA95-D3E2-4B12-A6CE-C6006769A6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B8A0AE-CE17-4B5F-B8F0-8FA3AA8AC8D5}"/>
              </a:ext>
            </a:extLst>
          </p:cNvPr>
          <p:cNvSpPr>
            <a:spLocks noGrp="1"/>
          </p:cNvSpPr>
          <p:nvPr>
            <p:ph type="dt" sz="half" idx="10"/>
          </p:nvPr>
        </p:nvSpPr>
        <p:spPr/>
        <p:txBody>
          <a:bodyPr/>
          <a:lstStyle/>
          <a:p>
            <a:fld id="{6A173900-BFFA-4BAF-A6DE-DAFEB2C668DC}" type="datetimeFigureOut">
              <a:rPr lang="en-US" smtClean="0"/>
              <a:t>8/4/2018</a:t>
            </a:fld>
            <a:endParaRPr lang="en-US"/>
          </a:p>
        </p:txBody>
      </p:sp>
      <p:sp>
        <p:nvSpPr>
          <p:cNvPr id="5" name="Footer Placeholder 4">
            <a:extLst>
              <a:ext uri="{FF2B5EF4-FFF2-40B4-BE49-F238E27FC236}">
                <a16:creationId xmlns:a16="http://schemas.microsoft.com/office/drawing/2014/main" id="{DEFEC31B-8D8C-4091-B80B-A4AA0F2B03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1A3A19-1691-4346-B76C-76C11FFC1CC8}"/>
              </a:ext>
            </a:extLst>
          </p:cNvPr>
          <p:cNvSpPr>
            <a:spLocks noGrp="1"/>
          </p:cNvSpPr>
          <p:nvPr>
            <p:ph type="sldNum" sz="quarter" idx="12"/>
          </p:nvPr>
        </p:nvSpPr>
        <p:spPr/>
        <p:txBody>
          <a:bodyPr/>
          <a:lstStyle/>
          <a:p>
            <a:fld id="{98A19A69-27C0-4DD8-BE57-35CDAD525D5F}" type="slidenum">
              <a:rPr lang="en-US" smtClean="0"/>
              <a:t>‹#›</a:t>
            </a:fld>
            <a:endParaRPr lang="en-US"/>
          </a:p>
        </p:txBody>
      </p:sp>
    </p:spTree>
    <p:extLst>
      <p:ext uri="{BB962C8B-B14F-4D97-AF65-F5344CB8AC3E}">
        <p14:creationId xmlns:p14="http://schemas.microsoft.com/office/powerpoint/2010/main" val="464902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33B5E-A424-4995-822B-595FD24081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528C0D-3B6E-485B-83F9-285C86C7692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D69D96-49F6-4488-887F-310BFAEEF9E1}"/>
              </a:ext>
            </a:extLst>
          </p:cNvPr>
          <p:cNvSpPr>
            <a:spLocks noGrp="1"/>
          </p:cNvSpPr>
          <p:nvPr>
            <p:ph type="dt" sz="half" idx="10"/>
          </p:nvPr>
        </p:nvSpPr>
        <p:spPr/>
        <p:txBody>
          <a:bodyPr/>
          <a:lstStyle/>
          <a:p>
            <a:fld id="{6A173900-BFFA-4BAF-A6DE-DAFEB2C668DC}" type="datetimeFigureOut">
              <a:rPr lang="en-US" smtClean="0"/>
              <a:t>8/4/2018</a:t>
            </a:fld>
            <a:endParaRPr lang="en-US"/>
          </a:p>
        </p:txBody>
      </p:sp>
      <p:sp>
        <p:nvSpPr>
          <p:cNvPr id="5" name="Footer Placeholder 4">
            <a:extLst>
              <a:ext uri="{FF2B5EF4-FFF2-40B4-BE49-F238E27FC236}">
                <a16:creationId xmlns:a16="http://schemas.microsoft.com/office/drawing/2014/main" id="{7981AF9B-BED6-4D2C-B823-31D9E610F6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8948A-57DD-4470-B909-1F80C8626D4F}"/>
              </a:ext>
            </a:extLst>
          </p:cNvPr>
          <p:cNvSpPr>
            <a:spLocks noGrp="1"/>
          </p:cNvSpPr>
          <p:nvPr>
            <p:ph type="sldNum" sz="quarter" idx="12"/>
          </p:nvPr>
        </p:nvSpPr>
        <p:spPr/>
        <p:txBody>
          <a:bodyPr/>
          <a:lstStyle/>
          <a:p>
            <a:fld id="{98A19A69-27C0-4DD8-BE57-35CDAD525D5F}" type="slidenum">
              <a:rPr lang="en-US" smtClean="0"/>
              <a:t>‹#›</a:t>
            </a:fld>
            <a:endParaRPr lang="en-US"/>
          </a:p>
        </p:txBody>
      </p:sp>
    </p:spTree>
    <p:extLst>
      <p:ext uri="{BB962C8B-B14F-4D97-AF65-F5344CB8AC3E}">
        <p14:creationId xmlns:p14="http://schemas.microsoft.com/office/powerpoint/2010/main" val="16538116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25009-97D7-4FD3-8A2C-101BC05924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C7546CA-C6ED-4E0A-85B7-14CFF8C8DD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4758EAD-3492-420B-9C50-7DBFDDAFAB2F}"/>
              </a:ext>
            </a:extLst>
          </p:cNvPr>
          <p:cNvSpPr>
            <a:spLocks noGrp="1"/>
          </p:cNvSpPr>
          <p:nvPr>
            <p:ph type="dt" sz="half" idx="10"/>
          </p:nvPr>
        </p:nvSpPr>
        <p:spPr/>
        <p:txBody>
          <a:bodyPr/>
          <a:lstStyle/>
          <a:p>
            <a:fld id="{6A173900-BFFA-4BAF-A6DE-DAFEB2C668DC}" type="datetimeFigureOut">
              <a:rPr lang="en-US" smtClean="0"/>
              <a:t>8/4/2018</a:t>
            </a:fld>
            <a:endParaRPr lang="en-US"/>
          </a:p>
        </p:txBody>
      </p:sp>
      <p:sp>
        <p:nvSpPr>
          <p:cNvPr id="5" name="Footer Placeholder 4">
            <a:extLst>
              <a:ext uri="{FF2B5EF4-FFF2-40B4-BE49-F238E27FC236}">
                <a16:creationId xmlns:a16="http://schemas.microsoft.com/office/drawing/2014/main" id="{CA2118F6-A1CE-4686-8B35-CEAAE7AC8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3E8EB0-2B5D-4D8B-AC30-D13079A6EB1A}"/>
              </a:ext>
            </a:extLst>
          </p:cNvPr>
          <p:cNvSpPr>
            <a:spLocks noGrp="1"/>
          </p:cNvSpPr>
          <p:nvPr>
            <p:ph type="sldNum" sz="quarter" idx="12"/>
          </p:nvPr>
        </p:nvSpPr>
        <p:spPr/>
        <p:txBody>
          <a:bodyPr/>
          <a:lstStyle/>
          <a:p>
            <a:fld id="{98A19A69-27C0-4DD8-BE57-35CDAD525D5F}" type="slidenum">
              <a:rPr lang="en-US" smtClean="0"/>
              <a:t>‹#›</a:t>
            </a:fld>
            <a:endParaRPr lang="en-US"/>
          </a:p>
        </p:txBody>
      </p:sp>
    </p:spTree>
    <p:extLst>
      <p:ext uri="{BB962C8B-B14F-4D97-AF65-F5344CB8AC3E}">
        <p14:creationId xmlns:p14="http://schemas.microsoft.com/office/powerpoint/2010/main" val="12113772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2D978-5C04-47A5-9393-E4057ED282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343B9B-731F-43B9-A63C-3DBDAC51357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D442C2-7001-4207-9337-5B6E5371B5A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B64A8C-0B9A-421D-8235-A214CF3D23B4}"/>
              </a:ext>
            </a:extLst>
          </p:cNvPr>
          <p:cNvSpPr>
            <a:spLocks noGrp="1"/>
          </p:cNvSpPr>
          <p:nvPr>
            <p:ph type="dt" sz="half" idx="10"/>
          </p:nvPr>
        </p:nvSpPr>
        <p:spPr/>
        <p:txBody>
          <a:bodyPr/>
          <a:lstStyle/>
          <a:p>
            <a:fld id="{6A173900-BFFA-4BAF-A6DE-DAFEB2C668DC}" type="datetimeFigureOut">
              <a:rPr lang="en-US" smtClean="0"/>
              <a:t>8/4/2018</a:t>
            </a:fld>
            <a:endParaRPr lang="en-US"/>
          </a:p>
        </p:txBody>
      </p:sp>
      <p:sp>
        <p:nvSpPr>
          <p:cNvPr id="6" name="Footer Placeholder 5">
            <a:extLst>
              <a:ext uri="{FF2B5EF4-FFF2-40B4-BE49-F238E27FC236}">
                <a16:creationId xmlns:a16="http://schemas.microsoft.com/office/drawing/2014/main" id="{6B6CB5D8-5B8E-4B7A-B2DF-2A7ABD9100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5A2E1F-2D99-473C-B348-8A3487AD29F6}"/>
              </a:ext>
            </a:extLst>
          </p:cNvPr>
          <p:cNvSpPr>
            <a:spLocks noGrp="1"/>
          </p:cNvSpPr>
          <p:nvPr>
            <p:ph type="sldNum" sz="quarter" idx="12"/>
          </p:nvPr>
        </p:nvSpPr>
        <p:spPr/>
        <p:txBody>
          <a:bodyPr/>
          <a:lstStyle/>
          <a:p>
            <a:fld id="{98A19A69-27C0-4DD8-BE57-35CDAD525D5F}" type="slidenum">
              <a:rPr lang="en-US" smtClean="0"/>
              <a:t>‹#›</a:t>
            </a:fld>
            <a:endParaRPr lang="en-US"/>
          </a:p>
        </p:txBody>
      </p:sp>
    </p:spTree>
    <p:extLst>
      <p:ext uri="{BB962C8B-B14F-4D97-AF65-F5344CB8AC3E}">
        <p14:creationId xmlns:p14="http://schemas.microsoft.com/office/powerpoint/2010/main" val="24041594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2E837-A39D-40A7-8752-D289DE7692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4027BA-67F0-4A5D-B9D8-317E933B9F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EF2234F-E9EC-4B03-9D5E-F1CEA7D9331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05ED08-615A-4019-8D3E-DA5AE9A7CD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03262D-8306-4F0F-B16D-DD5A9F5BDAA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082AA4-D21F-47BB-8D1A-152177116B46}"/>
              </a:ext>
            </a:extLst>
          </p:cNvPr>
          <p:cNvSpPr>
            <a:spLocks noGrp="1"/>
          </p:cNvSpPr>
          <p:nvPr>
            <p:ph type="dt" sz="half" idx="10"/>
          </p:nvPr>
        </p:nvSpPr>
        <p:spPr/>
        <p:txBody>
          <a:bodyPr/>
          <a:lstStyle/>
          <a:p>
            <a:fld id="{6A173900-BFFA-4BAF-A6DE-DAFEB2C668DC}" type="datetimeFigureOut">
              <a:rPr lang="en-US" smtClean="0"/>
              <a:t>8/4/2018</a:t>
            </a:fld>
            <a:endParaRPr lang="en-US"/>
          </a:p>
        </p:txBody>
      </p:sp>
      <p:sp>
        <p:nvSpPr>
          <p:cNvPr id="8" name="Footer Placeholder 7">
            <a:extLst>
              <a:ext uri="{FF2B5EF4-FFF2-40B4-BE49-F238E27FC236}">
                <a16:creationId xmlns:a16="http://schemas.microsoft.com/office/drawing/2014/main" id="{0D5080D8-B85D-48DF-9846-8E9E86F9DA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DADAA9-6CAA-4EBD-B44A-72D0D21583BF}"/>
              </a:ext>
            </a:extLst>
          </p:cNvPr>
          <p:cNvSpPr>
            <a:spLocks noGrp="1"/>
          </p:cNvSpPr>
          <p:nvPr>
            <p:ph type="sldNum" sz="quarter" idx="12"/>
          </p:nvPr>
        </p:nvSpPr>
        <p:spPr/>
        <p:txBody>
          <a:bodyPr/>
          <a:lstStyle/>
          <a:p>
            <a:fld id="{98A19A69-27C0-4DD8-BE57-35CDAD525D5F}" type="slidenum">
              <a:rPr lang="en-US" smtClean="0"/>
              <a:t>‹#›</a:t>
            </a:fld>
            <a:endParaRPr lang="en-US"/>
          </a:p>
        </p:txBody>
      </p:sp>
    </p:spTree>
    <p:extLst>
      <p:ext uri="{BB962C8B-B14F-4D97-AF65-F5344CB8AC3E}">
        <p14:creationId xmlns:p14="http://schemas.microsoft.com/office/powerpoint/2010/main" val="18526069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EC4B6-C185-4B78-9605-CA1D60DC77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F9DF96-9C1D-460F-8509-EA8C35854714}"/>
              </a:ext>
            </a:extLst>
          </p:cNvPr>
          <p:cNvSpPr>
            <a:spLocks noGrp="1"/>
          </p:cNvSpPr>
          <p:nvPr>
            <p:ph type="dt" sz="half" idx="10"/>
          </p:nvPr>
        </p:nvSpPr>
        <p:spPr/>
        <p:txBody>
          <a:bodyPr/>
          <a:lstStyle/>
          <a:p>
            <a:fld id="{6A173900-BFFA-4BAF-A6DE-DAFEB2C668DC}" type="datetimeFigureOut">
              <a:rPr lang="en-US" smtClean="0"/>
              <a:t>8/4/2018</a:t>
            </a:fld>
            <a:endParaRPr lang="en-US"/>
          </a:p>
        </p:txBody>
      </p:sp>
      <p:sp>
        <p:nvSpPr>
          <p:cNvPr id="4" name="Footer Placeholder 3">
            <a:extLst>
              <a:ext uri="{FF2B5EF4-FFF2-40B4-BE49-F238E27FC236}">
                <a16:creationId xmlns:a16="http://schemas.microsoft.com/office/drawing/2014/main" id="{B198272E-1BAF-446C-AF8A-182BA1DB28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C966064-C18A-4294-8A90-DE2378B3E0A4}"/>
              </a:ext>
            </a:extLst>
          </p:cNvPr>
          <p:cNvSpPr>
            <a:spLocks noGrp="1"/>
          </p:cNvSpPr>
          <p:nvPr>
            <p:ph type="sldNum" sz="quarter" idx="12"/>
          </p:nvPr>
        </p:nvSpPr>
        <p:spPr/>
        <p:txBody>
          <a:bodyPr/>
          <a:lstStyle/>
          <a:p>
            <a:fld id="{98A19A69-27C0-4DD8-BE57-35CDAD525D5F}" type="slidenum">
              <a:rPr lang="en-US" smtClean="0"/>
              <a:t>‹#›</a:t>
            </a:fld>
            <a:endParaRPr lang="en-US"/>
          </a:p>
        </p:txBody>
      </p:sp>
    </p:spTree>
    <p:extLst>
      <p:ext uri="{BB962C8B-B14F-4D97-AF65-F5344CB8AC3E}">
        <p14:creationId xmlns:p14="http://schemas.microsoft.com/office/powerpoint/2010/main" val="4827010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722406-1DE1-4684-B268-FC005C63F25C}"/>
              </a:ext>
            </a:extLst>
          </p:cNvPr>
          <p:cNvSpPr>
            <a:spLocks noGrp="1"/>
          </p:cNvSpPr>
          <p:nvPr>
            <p:ph type="dt" sz="half" idx="10"/>
          </p:nvPr>
        </p:nvSpPr>
        <p:spPr/>
        <p:txBody>
          <a:bodyPr/>
          <a:lstStyle/>
          <a:p>
            <a:fld id="{6A173900-BFFA-4BAF-A6DE-DAFEB2C668DC}" type="datetimeFigureOut">
              <a:rPr lang="en-US" smtClean="0"/>
              <a:t>8/4/2018</a:t>
            </a:fld>
            <a:endParaRPr lang="en-US"/>
          </a:p>
        </p:txBody>
      </p:sp>
      <p:sp>
        <p:nvSpPr>
          <p:cNvPr id="3" name="Footer Placeholder 2">
            <a:extLst>
              <a:ext uri="{FF2B5EF4-FFF2-40B4-BE49-F238E27FC236}">
                <a16:creationId xmlns:a16="http://schemas.microsoft.com/office/drawing/2014/main" id="{56D314E6-BD3C-4134-9D3A-CD519F3A21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609AE2-2ACB-402F-A29C-1EFE4227E721}"/>
              </a:ext>
            </a:extLst>
          </p:cNvPr>
          <p:cNvSpPr>
            <a:spLocks noGrp="1"/>
          </p:cNvSpPr>
          <p:nvPr>
            <p:ph type="sldNum" sz="quarter" idx="12"/>
          </p:nvPr>
        </p:nvSpPr>
        <p:spPr/>
        <p:txBody>
          <a:bodyPr/>
          <a:lstStyle/>
          <a:p>
            <a:fld id="{98A19A69-27C0-4DD8-BE57-35CDAD525D5F}" type="slidenum">
              <a:rPr lang="en-US" smtClean="0"/>
              <a:t>‹#›</a:t>
            </a:fld>
            <a:endParaRPr lang="en-US"/>
          </a:p>
        </p:txBody>
      </p:sp>
    </p:spTree>
    <p:extLst>
      <p:ext uri="{BB962C8B-B14F-4D97-AF65-F5344CB8AC3E}">
        <p14:creationId xmlns:p14="http://schemas.microsoft.com/office/powerpoint/2010/main" val="3589622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07C8A-298C-469D-B5EA-4E4218C98C6D}"/>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443BF27-1E40-4AA0-AE1B-9185E61BD31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31716C-AA6A-4795-955C-50D37C8B6682}"/>
              </a:ext>
            </a:extLst>
          </p:cNvPr>
          <p:cNvSpPr>
            <a:spLocks noGrp="1"/>
          </p:cNvSpPr>
          <p:nvPr>
            <p:ph type="dt" sz="half" idx="10"/>
          </p:nvPr>
        </p:nvSpPr>
        <p:spPr/>
        <p:txBody>
          <a:bodyPr/>
          <a:lstStyle/>
          <a:p>
            <a:fld id="{28AE1EC8-D99F-410C-A1D9-DB32452DCB7B}" type="datetimeFigureOut">
              <a:rPr lang="en-US" smtClean="0"/>
              <a:t>8/4/2018</a:t>
            </a:fld>
            <a:endParaRPr lang="en-US"/>
          </a:p>
        </p:txBody>
      </p:sp>
      <p:sp>
        <p:nvSpPr>
          <p:cNvPr id="5" name="Footer Placeholder 4">
            <a:extLst>
              <a:ext uri="{FF2B5EF4-FFF2-40B4-BE49-F238E27FC236}">
                <a16:creationId xmlns:a16="http://schemas.microsoft.com/office/drawing/2014/main" id="{00546338-9360-4ABB-84C0-AA98D0C61F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DC5B62-6B84-443C-91F9-C61186551035}"/>
              </a:ext>
            </a:extLst>
          </p:cNvPr>
          <p:cNvSpPr>
            <a:spLocks noGrp="1"/>
          </p:cNvSpPr>
          <p:nvPr>
            <p:ph type="sldNum" sz="quarter" idx="12"/>
          </p:nvPr>
        </p:nvSpPr>
        <p:spPr/>
        <p:txBody>
          <a:bodyPr/>
          <a:lstStyle/>
          <a:p>
            <a:fld id="{22675585-9687-4196-9C22-E3BAF46301E4}" type="slidenum">
              <a:rPr lang="en-US" smtClean="0"/>
              <a:t>‹#›</a:t>
            </a:fld>
            <a:endParaRPr lang="en-US"/>
          </a:p>
        </p:txBody>
      </p:sp>
    </p:spTree>
    <p:extLst>
      <p:ext uri="{BB962C8B-B14F-4D97-AF65-F5344CB8AC3E}">
        <p14:creationId xmlns:p14="http://schemas.microsoft.com/office/powerpoint/2010/main" val="30822188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B97E7-B810-460F-AC3A-431B13AE2D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487396-2B7A-4D0F-96C6-363C7DCB99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C6C08A-5DB0-4921-922A-0553CA1C5E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F2BC5AF-A89E-4E2A-AA93-6DD0C237C616}"/>
              </a:ext>
            </a:extLst>
          </p:cNvPr>
          <p:cNvSpPr>
            <a:spLocks noGrp="1"/>
          </p:cNvSpPr>
          <p:nvPr>
            <p:ph type="dt" sz="half" idx="10"/>
          </p:nvPr>
        </p:nvSpPr>
        <p:spPr/>
        <p:txBody>
          <a:bodyPr/>
          <a:lstStyle/>
          <a:p>
            <a:fld id="{6A173900-BFFA-4BAF-A6DE-DAFEB2C668DC}" type="datetimeFigureOut">
              <a:rPr lang="en-US" smtClean="0"/>
              <a:t>8/4/2018</a:t>
            </a:fld>
            <a:endParaRPr lang="en-US"/>
          </a:p>
        </p:txBody>
      </p:sp>
      <p:sp>
        <p:nvSpPr>
          <p:cNvPr id="6" name="Footer Placeholder 5">
            <a:extLst>
              <a:ext uri="{FF2B5EF4-FFF2-40B4-BE49-F238E27FC236}">
                <a16:creationId xmlns:a16="http://schemas.microsoft.com/office/drawing/2014/main" id="{7096DF4A-9F1A-4B62-A8C0-499DB78542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C299AE-48B9-49A2-B9BE-F770CDEF0F44}"/>
              </a:ext>
            </a:extLst>
          </p:cNvPr>
          <p:cNvSpPr>
            <a:spLocks noGrp="1"/>
          </p:cNvSpPr>
          <p:nvPr>
            <p:ph type="sldNum" sz="quarter" idx="12"/>
          </p:nvPr>
        </p:nvSpPr>
        <p:spPr/>
        <p:txBody>
          <a:bodyPr/>
          <a:lstStyle/>
          <a:p>
            <a:fld id="{98A19A69-27C0-4DD8-BE57-35CDAD525D5F}" type="slidenum">
              <a:rPr lang="en-US" smtClean="0"/>
              <a:t>‹#›</a:t>
            </a:fld>
            <a:endParaRPr lang="en-US"/>
          </a:p>
        </p:txBody>
      </p:sp>
    </p:spTree>
    <p:extLst>
      <p:ext uri="{BB962C8B-B14F-4D97-AF65-F5344CB8AC3E}">
        <p14:creationId xmlns:p14="http://schemas.microsoft.com/office/powerpoint/2010/main" val="38222946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0BB05-B689-44A9-AE34-03201B3B33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58A03C-35DF-4318-B16E-D2BC26381B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E13D81-5AD9-494B-ADE9-67CB3C4B08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001BD9C-E67C-46EB-991C-C2B2622515E2}"/>
              </a:ext>
            </a:extLst>
          </p:cNvPr>
          <p:cNvSpPr>
            <a:spLocks noGrp="1"/>
          </p:cNvSpPr>
          <p:nvPr>
            <p:ph type="dt" sz="half" idx="10"/>
          </p:nvPr>
        </p:nvSpPr>
        <p:spPr/>
        <p:txBody>
          <a:bodyPr/>
          <a:lstStyle/>
          <a:p>
            <a:fld id="{6A173900-BFFA-4BAF-A6DE-DAFEB2C668DC}" type="datetimeFigureOut">
              <a:rPr lang="en-US" smtClean="0"/>
              <a:t>8/4/2018</a:t>
            </a:fld>
            <a:endParaRPr lang="en-US"/>
          </a:p>
        </p:txBody>
      </p:sp>
      <p:sp>
        <p:nvSpPr>
          <p:cNvPr id="6" name="Footer Placeholder 5">
            <a:extLst>
              <a:ext uri="{FF2B5EF4-FFF2-40B4-BE49-F238E27FC236}">
                <a16:creationId xmlns:a16="http://schemas.microsoft.com/office/drawing/2014/main" id="{F86A146A-A0A4-474D-835F-E5A9AB87F4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3F5989-5B87-4508-8678-0549D0081F7E}"/>
              </a:ext>
            </a:extLst>
          </p:cNvPr>
          <p:cNvSpPr>
            <a:spLocks noGrp="1"/>
          </p:cNvSpPr>
          <p:nvPr>
            <p:ph type="sldNum" sz="quarter" idx="12"/>
          </p:nvPr>
        </p:nvSpPr>
        <p:spPr/>
        <p:txBody>
          <a:bodyPr/>
          <a:lstStyle/>
          <a:p>
            <a:fld id="{98A19A69-27C0-4DD8-BE57-35CDAD525D5F}" type="slidenum">
              <a:rPr lang="en-US" smtClean="0"/>
              <a:t>‹#›</a:t>
            </a:fld>
            <a:endParaRPr lang="en-US"/>
          </a:p>
        </p:txBody>
      </p:sp>
    </p:spTree>
    <p:extLst>
      <p:ext uri="{BB962C8B-B14F-4D97-AF65-F5344CB8AC3E}">
        <p14:creationId xmlns:p14="http://schemas.microsoft.com/office/powerpoint/2010/main" val="25881646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31212-BB1A-4942-8827-BBA432C737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AEE9FD-7B41-4D34-BAA7-2BB8B092DBA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7A2869-F0FF-414E-9360-9E0CA4344D19}"/>
              </a:ext>
            </a:extLst>
          </p:cNvPr>
          <p:cNvSpPr>
            <a:spLocks noGrp="1"/>
          </p:cNvSpPr>
          <p:nvPr>
            <p:ph type="dt" sz="half" idx="10"/>
          </p:nvPr>
        </p:nvSpPr>
        <p:spPr/>
        <p:txBody>
          <a:bodyPr/>
          <a:lstStyle/>
          <a:p>
            <a:fld id="{6A173900-BFFA-4BAF-A6DE-DAFEB2C668DC}" type="datetimeFigureOut">
              <a:rPr lang="en-US" smtClean="0"/>
              <a:t>8/4/2018</a:t>
            </a:fld>
            <a:endParaRPr lang="en-US"/>
          </a:p>
        </p:txBody>
      </p:sp>
      <p:sp>
        <p:nvSpPr>
          <p:cNvPr id="5" name="Footer Placeholder 4">
            <a:extLst>
              <a:ext uri="{FF2B5EF4-FFF2-40B4-BE49-F238E27FC236}">
                <a16:creationId xmlns:a16="http://schemas.microsoft.com/office/drawing/2014/main" id="{22D6DAD3-F53F-475C-BCA5-AE19CD1714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991755-CE28-4E11-AD4E-972D99025E69}"/>
              </a:ext>
            </a:extLst>
          </p:cNvPr>
          <p:cNvSpPr>
            <a:spLocks noGrp="1"/>
          </p:cNvSpPr>
          <p:nvPr>
            <p:ph type="sldNum" sz="quarter" idx="12"/>
          </p:nvPr>
        </p:nvSpPr>
        <p:spPr/>
        <p:txBody>
          <a:bodyPr/>
          <a:lstStyle/>
          <a:p>
            <a:fld id="{98A19A69-27C0-4DD8-BE57-35CDAD525D5F}" type="slidenum">
              <a:rPr lang="en-US" smtClean="0"/>
              <a:t>‹#›</a:t>
            </a:fld>
            <a:endParaRPr lang="en-US"/>
          </a:p>
        </p:txBody>
      </p:sp>
    </p:spTree>
    <p:extLst>
      <p:ext uri="{BB962C8B-B14F-4D97-AF65-F5344CB8AC3E}">
        <p14:creationId xmlns:p14="http://schemas.microsoft.com/office/powerpoint/2010/main" val="15825143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A5232C-61CB-42D9-B03E-201BD6EBC0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EC9C11-CF33-4A69-B870-1B640C0BD29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4A4FA9-52BF-4A06-9A0D-451FAE7918BD}"/>
              </a:ext>
            </a:extLst>
          </p:cNvPr>
          <p:cNvSpPr>
            <a:spLocks noGrp="1"/>
          </p:cNvSpPr>
          <p:nvPr>
            <p:ph type="dt" sz="half" idx="10"/>
          </p:nvPr>
        </p:nvSpPr>
        <p:spPr/>
        <p:txBody>
          <a:bodyPr/>
          <a:lstStyle/>
          <a:p>
            <a:fld id="{6A173900-BFFA-4BAF-A6DE-DAFEB2C668DC}" type="datetimeFigureOut">
              <a:rPr lang="en-US" smtClean="0"/>
              <a:t>8/4/2018</a:t>
            </a:fld>
            <a:endParaRPr lang="en-US"/>
          </a:p>
        </p:txBody>
      </p:sp>
      <p:sp>
        <p:nvSpPr>
          <p:cNvPr id="5" name="Footer Placeholder 4">
            <a:extLst>
              <a:ext uri="{FF2B5EF4-FFF2-40B4-BE49-F238E27FC236}">
                <a16:creationId xmlns:a16="http://schemas.microsoft.com/office/drawing/2014/main" id="{73B41038-9E47-45B6-9FEC-BA0AC3E5F6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C6E633-0201-4BB5-A672-CD6A75401509}"/>
              </a:ext>
            </a:extLst>
          </p:cNvPr>
          <p:cNvSpPr>
            <a:spLocks noGrp="1"/>
          </p:cNvSpPr>
          <p:nvPr>
            <p:ph type="sldNum" sz="quarter" idx="12"/>
          </p:nvPr>
        </p:nvSpPr>
        <p:spPr/>
        <p:txBody>
          <a:bodyPr/>
          <a:lstStyle/>
          <a:p>
            <a:fld id="{98A19A69-27C0-4DD8-BE57-35CDAD525D5F}" type="slidenum">
              <a:rPr lang="en-US" smtClean="0"/>
              <a:t>‹#›</a:t>
            </a:fld>
            <a:endParaRPr lang="en-US"/>
          </a:p>
        </p:txBody>
      </p:sp>
    </p:spTree>
    <p:extLst>
      <p:ext uri="{BB962C8B-B14F-4D97-AF65-F5344CB8AC3E}">
        <p14:creationId xmlns:p14="http://schemas.microsoft.com/office/powerpoint/2010/main" val="22866943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44429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s with text abov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5750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A8818-0C56-47C5-9986-52E3F365F8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72DFC2-BE92-46FF-829F-F16BF94D0170}"/>
              </a:ext>
            </a:extLst>
          </p:cNvPr>
          <p:cNvSpPr>
            <a:spLocks noGrp="1"/>
          </p:cNvSpPr>
          <p:nvPr>
            <p:ph type="dt" sz="half" idx="10"/>
          </p:nvPr>
        </p:nvSpPr>
        <p:spPr/>
        <p:txBody>
          <a:bodyPr/>
          <a:lstStyle/>
          <a:p>
            <a:fld id="{28AE1EC8-D99F-410C-A1D9-DB32452DCB7B}" type="datetimeFigureOut">
              <a:rPr lang="en-US" smtClean="0"/>
              <a:t>8/4/2018</a:t>
            </a:fld>
            <a:endParaRPr lang="en-US"/>
          </a:p>
        </p:txBody>
      </p:sp>
      <p:sp>
        <p:nvSpPr>
          <p:cNvPr id="4" name="Footer Placeholder 3">
            <a:extLst>
              <a:ext uri="{FF2B5EF4-FFF2-40B4-BE49-F238E27FC236}">
                <a16:creationId xmlns:a16="http://schemas.microsoft.com/office/drawing/2014/main" id="{A3D3A4E4-986F-4B54-8BBB-1CCF6558DF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209684-AEC5-4B59-B547-308DB3B80EAB}"/>
              </a:ext>
            </a:extLst>
          </p:cNvPr>
          <p:cNvSpPr>
            <a:spLocks noGrp="1"/>
          </p:cNvSpPr>
          <p:nvPr>
            <p:ph type="sldNum" sz="quarter" idx="12"/>
          </p:nvPr>
        </p:nvSpPr>
        <p:spPr/>
        <p:txBody>
          <a:bodyPr/>
          <a:lstStyle/>
          <a:p>
            <a:fld id="{22675585-9687-4196-9C22-E3BAF46301E4}" type="slidenum">
              <a:rPr lang="en-US" smtClean="0"/>
              <a:t>‹#›</a:t>
            </a:fld>
            <a:endParaRPr lang="en-US"/>
          </a:p>
        </p:txBody>
      </p:sp>
    </p:spTree>
    <p:extLst>
      <p:ext uri="{BB962C8B-B14F-4D97-AF65-F5344CB8AC3E}">
        <p14:creationId xmlns:p14="http://schemas.microsoft.com/office/powerpoint/2010/main" val="2401152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1A3AE-FD46-4956-9F16-26237EFECE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2AF360-2BF4-4E7D-8437-F624DFC284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DAA4F1C-BC2D-4A1A-8634-04FC93A59574}"/>
              </a:ext>
            </a:extLst>
          </p:cNvPr>
          <p:cNvSpPr>
            <a:spLocks noGrp="1"/>
          </p:cNvSpPr>
          <p:nvPr>
            <p:ph type="dt" sz="half" idx="10"/>
          </p:nvPr>
        </p:nvSpPr>
        <p:spPr/>
        <p:txBody>
          <a:bodyPr/>
          <a:lstStyle/>
          <a:p>
            <a:fld id="{28AE1EC8-D99F-410C-A1D9-DB32452DCB7B}" type="datetimeFigureOut">
              <a:rPr lang="en-US" smtClean="0"/>
              <a:t>8/4/2018</a:t>
            </a:fld>
            <a:endParaRPr lang="en-US"/>
          </a:p>
        </p:txBody>
      </p:sp>
      <p:sp>
        <p:nvSpPr>
          <p:cNvPr id="5" name="Footer Placeholder 4">
            <a:extLst>
              <a:ext uri="{FF2B5EF4-FFF2-40B4-BE49-F238E27FC236}">
                <a16:creationId xmlns:a16="http://schemas.microsoft.com/office/drawing/2014/main" id="{F7252370-F24F-4D97-876E-ED6B3B8D11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731B7F-A2A5-4C5A-AE06-9C15DB415E42}"/>
              </a:ext>
            </a:extLst>
          </p:cNvPr>
          <p:cNvSpPr>
            <a:spLocks noGrp="1"/>
          </p:cNvSpPr>
          <p:nvPr>
            <p:ph type="sldNum" sz="quarter" idx="12"/>
          </p:nvPr>
        </p:nvSpPr>
        <p:spPr/>
        <p:txBody>
          <a:bodyPr/>
          <a:lstStyle/>
          <a:p>
            <a:fld id="{22675585-9687-4196-9C22-E3BAF46301E4}" type="slidenum">
              <a:rPr lang="en-US" smtClean="0"/>
              <a:t>‹#›</a:t>
            </a:fld>
            <a:endParaRPr lang="en-US"/>
          </a:p>
        </p:txBody>
      </p:sp>
    </p:spTree>
    <p:extLst>
      <p:ext uri="{BB962C8B-B14F-4D97-AF65-F5344CB8AC3E}">
        <p14:creationId xmlns:p14="http://schemas.microsoft.com/office/powerpoint/2010/main" val="2456483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FB464-4BDA-4210-8293-AF7666DCB5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E4BA00-A833-4D25-81E4-4A4B50B9875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BDCCB7-34DA-4A02-9849-5218034B0EA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FA27A7-A3CD-4D67-A7A0-8E1659DEBA9E}"/>
              </a:ext>
            </a:extLst>
          </p:cNvPr>
          <p:cNvSpPr>
            <a:spLocks noGrp="1"/>
          </p:cNvSpPr>
          <p:nvPr>
            <p:ph type="dt" sz="half" idx="10"/>
          </p:nvPr>
        </p:nvSpPr>
        <p:spPr/>
        <p:txBody>
          <a:bodyPr/>
          <a:lstStyle/>
          <a:p>
            <a:fld id="{28AE1EC8-D99F-410C-A1D9-DB32452DCB7B}" type="datetimeFigureOut">
              <a:rPr lang="en-US" smtClean="0"/>
              <a:t>8/4/2018</a:t>
            </a:fld>
            <a:endParaRPr lang="en-US"/>
          </a:p>
        </p:txBody>
      </p:sp>
      <p:sp>
        <p:nvSpPr>
          <p:cNvPr id="6" name="Footer Placeholder 5">
            <a:extLst>
              <a:ext uri="{FF2B5EF4-FFF2-40B4-BE49-F238E27FC236}">
                <a16:creationId xmlns:a16="http://schemas.microsoft.com/office/drawing/2014/main" id="{1001857F-A27B-438F-BF15-D9771CF8B5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CE11C6-FB83-41DA-B7DC-34E89528B512}"/>
              </a:ext>
            </a:extLst>
          </p:cNvPr>
          <p:cNvSpPr>
            <a:spLocks noGrp="1"/>
          </p:cNvSpPr>
          <p:nvPr>
            <p:ph type="sldNum" sz="quarter" idx="12"/>
          </p:nvPr>
        </p:nvSpPr>
        <p:spPr/>
        <p:txBody>
          <a:bodyPr/>
          <a:lstStyle/>
          <a:p>
            <a:fld id="{22675585-9687-4196-9C22-E3BAF46301E4}" type="slidenum">
              <a:rPr lang="en-US" smtClean="0"/>
              <a:t>‹#›</a:t>
            </a:fld>
            <a:endParaRPr lang="en-US"/>
          </a:p>
        </p:txBody>
      </p:sp>
    </p:spTree>
    <p:extLst>
      <p:ext uri="{BB962C8B-B14F-4D97-AF65-F5344CB8AC3E}">
        <p14:creationId xmlns:p14="http://schemas.microsoft.com/office/powerpoint/2010/main" val="3875429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7F412-2662-4414-A43D-AF09BD67A9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E14AD3-CEF2-4574-AD49-8B3D167AC7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C2ED5E8-2BA5-480E-94B1-E5445E8B846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8FBDF8-762D-4FD7-B5D1-4E969484FF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2F94036-F766-4F09-A547-CAE78A6821E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465CF20-5380-4B9E-9A67-69CD645F892B}"/>
              </a:ext>
            </a:extLst>
          </p:cNvPr>
          <p:cNvSpPr>
            <a:spLocks noGrp="1"/>
          </p:cNvSpPr>
          <p:nvPr>
            <p:ph type="dt" sz="half" idx="10"/>
          </p:nvPr>
        </p:nvSpPr>
        <p:spPr/>
        <p:txBody>
          <a:bodyPr/>
          <a:lstStyle/>
          <a:p>
            <a:fld id="{28AE1EC8-D99F-410C-A1D9-DB32452DCB7B}" type="datetimeFigureOut">
              <a:rPr lang="en-US" smtClean="0"/>
              <a:t>8/4/2018</a:t>
            </a:fld>
            <a:endParaRPr lang="en-US"/>
          </a:p>
        </p:txBody>
      </p:sp>
      <p:sp>
        <p:nvSpPr>
          <p:cNvPr id="8" name="Footer Placeholder 7">
            <a:extLst>
              <a:ext uri="{FF2B5EF4-FFF2-40B4-BE49-F238E27FC236}">
                <a16:creationId xmlns:a16="http://schemas.microsoft.com/office/drawing/2014/main" id="{99750796-91E0-4B1A-88FE-6417E8CEF3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0186B4-A903-4A63-A385-C40CBC049FD0}"/>
              </a:ext>
            </a:extLst>
          </p:cNvPr>
          <p:cNvSpPr>
            <a:spLocks noGrp="1"/>
          </p:cNvSpPr>
          <p:nvPr>
            <p:ph type="sldNum" sz="quarter" idx="12"/>
          </p:nvPr>
        </p:nvSpPr>
        <p:spPr/>
        <p:txBody>
          <a:bodyPr/>
          <a:lstStyle/>
          <a:p>
            <a:fld id="{22675585-9687-4196-9C22-E3BAF46301E4}" type="slidenum">
              <a:rPr lang="en-US" smtClean="0"/>
              <a:t>‹#›</a:t>
            </a:fld>
            <a:endParaRPr lang="en-US"/>
          </a:p>
        </p:txBody>
      </p:sp>
    </p:spTree>
    <p:extLst>
      <p:ext uri="{BB962C8B-B14F-4D97-AF65-F5344CB8AC3E}">
        <p14:creationId xmlns:p14="http://schemas.microsoft.com/office/powerpoint/2010/main" val="540744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F20A7-A47B-47FE-9E01-4ABB2CEE05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FA3AE6-AE2F-4EB3-8C50-F3F2A240D208}"/>
              </a:ext>
            </a:extLst>
          </p:cNvPr>
          <p:cNvSpPr>
            <a:spLocks noGrp="1"/>
          </p:cNvSpPr>
          <p:nvPr>
            <p:ph type="dt" sz="half" idx="10"/>
          </p:nvPr>
        </p:nvSpPr>
        <p:spPr/>
        <p:txBody>
          <a:bodyPr/>
          <a:lstStyle/>
          <a:p>
            <a:fld id="{28AE1EC8-D99F-410C-A1D9-DB32452DCB7B}" type="datetimeFigureOut">
              <a:rPr lang="en-US" smtClean="0"/>
              <a:t>8/4/2018</a:t>
            </a:fld>
            <a:endParaRPr lang="en-US"/>
          </a:p>
        </p:txBody>
      </p:sp>
      <p:sp>
        <p:nvSpPr>
          <p:cNvPr id="4" name="Footer Placeholder 3">
            <a:extLst>
              <a:ext uri="{FF2B5EF4-FFF2-40B4-BE49-F238E27FC236}">
                <a16:creationId xmlns:a16="http://schemas.microsoft.com/office/drawing/2014/main" id="{B85AEBB6-4721-4F4C-B5D0-A8BA7F07C1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DAB175-72E7-486B-B92D-55F724EDCAFC}"/>
              </a:ext>
            </a:extLst>
          </p:cNvPr>
          <p:cNvSpPr>
            <a:spLocks noGrp="1"/>
          </p:cNvSpPr>
          <p:nvPr>
            <p:ph type="sldNum" sz="quarter" idx="12"/>
          </p:nvPr>
        </p:nvSpPr>
        <p:spPr/>
        <p:txBody>
          <a:bodyPr/>
          <a:lstStyle/>
          <a:p>
            <a:fld id="{22675585-9687-4196-9C22-E3BAF46301E4}" type="slidenum">
              <a:rPr lang="en-US" smtClean="0"/>
              <a:t>‹#›</a:t>
            </a:fld>
            <a:endParaRPr lang="en-US"/>
          </a:p>
        </p:txBody>
      </p:sp>
    </p:spTree>
    <p:extLst>
      <p:ext uri="{BB962C8B-B14F-4D97-AF65-F5344CB8AC3E}">
        <p14:creationId xmlns:p14="http://schemas.microsoft.com/office/powerpoint/2010/main" val="73255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ADA5C9-B964-4990-842A-1F62742A2B96}"/>
              </a:ext>
            </a:extLst>
          </p:cNvPr>
          <p:cNvSpPr>
            <a:spLocks noGrp="1"/>
          </p:cNvSpPr>
          <p:nvPr>
            <p:ph type="dt" sz="half" idx="10"/>
          </p:nvPr>
        </p:nvSpPr>
        <p:spPr/>
        <p:txBody>
          <a:bodyPr/>
          <a:lstStyle/>
          <a:p>
            <a:fld id="{28AE1EC8-D99F-410C-A1D9-DB32452DCB7B}" type="datetimeFigureOut">
              <a:rPr lang="en-US" smtClean="0"/>
              <a:t>8/4/2018</a:t>
            </a:fld>
            <a:endParaRPr lang="en-US"/>
          </a:p>
        </p:txBody>
      </p:sp>
      <p:sp>
        <p:nvSpPr>
          <p:cNvPr id="3" name="Footer Placeholder 2">
            <a:extLst>
              <a:ext uri="{FF2B5EF4-FFF2-40B4-BE49-F238E27FC236}">
                <a16:creationId xmlns:a16="http://schemas.microsoft.com/office/drawing/2014/main" id="{46384B64-68C6-48CC-8BA5-7CDB660E13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55D9A6-C87A-4BAD-B35B-6FDA7B017A19}"/>
              </a:ext>
            </a:extLst>
          </p:cNvPr>
          <p:cNvSpPr>
            <a:spLocks noGrp="1"/>
          </p:cNvSpPr>
          <p:nvPr>
            <p:ph type="sldNum" sz="quarter" idx="12"/>
          </p:nvPr>
        </p:nvSpPr>
        <p:spPr/>
        <p:txBody>
          <a:bodyPr/>
          <a:lstStyle/>
          <a:p>
            <a:fld id="{22675585-9687-4196-9C22-E3BAF46301E4}" type="slidenum">
              <a:rPr lang="en-US" smtClean="0"/>
              <a:t>‹#›</a:t>
            </a:fld>
            <a:endParaRPr lang="en-US"/>
          </a:p>
        </p:txBody>
      </p:sp>
    </p:spTree>
    <p:extLst>
      <p:ext uri="{BB962C8B-B14F-4D97-AF65-F5344CB8AC3E}">
        <p14:creationId xmlns:p14="http://schemas.microsoft.com/office/powerpoint/2010/main" val="325794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9056F-8F3C-4160-B231-DF40B56DF1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0AE8EC-82BE-4217-91F2-D5A86E2202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C48C95-9B93-4EB0-939D-7FA166A72F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9CE749F-DD3E-4611-B876-6B049E0078A0}"/>
              </a:ext>
            </a:extLst>
          </p:cNvPr>
          <p:cNvSpPr>
            <a:spLocks noGrp="1"/>
          </p:cNvSpPr>
          <p:nvPr>
            <p:ph type="dt" sz="half" idx="10"/>
          </p:nvPr>
        </p:nvSpPr>
        <p:spPr/>
        <p:txBody>
          <a:bodyPr/>
          <a:lstStyle/>
          <a:p>
            <a:fld id="{28AE1EC8-D99F-410C-A1D9-DB32452DCB7B}" type="datetimeFigureOut">
              <a:rPr lang="en-US" smtClean="0"/>
              <a:t>8/4/2018</a:t>
            </a:fld>
            <a:endParaRPr lang="en-US"/>
          </a:p>
        </p:txBody>
      </p:sp>
      <p:sp>
        <p:nvSpPr>
          <p:cNvPr id="6" name="Footer Placeholder 5">
            <a:extLst>
              <a:ext uri="{FF2B5EF4-FFF2-40B4-BE49-F238E27FC236}">
                <a16:creationId xmlns:a16="http://schemas.microsoft.com/office/drawing/2014/main" id="{0D8DA4AE-3297-4E6E-9F6B-06A1B95D38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BA3C0E-D390-4D19-ADC1-C2420A761398}"/>
              </a:ext>
            </a:extLst>
          </p:cNvPr>
          <p:cNvSpPr>
            <a:spLocks noGrp="1"/>
          </p:cNvSpPr>
          <p:nvPr>
            <p:ph type="sldNum" sz="quarter" idx="12"/>
          </p:nvPr>
        </p:nvSpPr>
        <p:spPr/>
        <p:txBody>
          <a:bodyPr/>
          <a:lstStyle/>
          <a:p>
            <a:fld id="{22675585-9687-4196-9C22-E3BAF46301E4}" type="slidenum">
              <a:rPr lang="en-US" smtClean="0"/>
              <a:t>‹#›</a:t>
            </a:fld>
            <a:endParaRPr lang="en-US"/>
          </a:p>
        </p:txBody>
      </p:sp>
    </p:spTree>
    <p:extLst>
      <p:ext uri="{BB962C8B-B14F-4D97-AF65-F5344CB8AC3E}">
        <p14:creationId xmlns:p14="http://schemas.microsoft.com/office/powerpoint/2010/main" val="3304916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5B033A-C163-455F-9A5A-D0131FAC38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8F6453-4DDD-48C1-8271-F903D7E229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AE99D0-5A90-46F7-8336-71BD11FD20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AE1EC8-D99F-410C-A1D9-DB32452DCB7B}" type="datetimeFigureOut">
              <a:rPr lang="en-US" smtClean="0"/>
              <a:t>8/4/2018</a:t>
            </a:fld>
            <a:endParaRPr lang="en-US"/>
          </a:p>
        </p:txBody>
      </p:sp>
      <p:sp>
        <p:nvSpPr>
          <p:cNvPr id="5" name="Footer Placeholder 4">
            <a:extLst>
              <a:ext uri="{FF2B5EF4-FFF2-40B4-BE49-F238E27FC236}">
                <a16:creationId xmlns:a16="http://schemas.microsoft.com/office/drawing/2014/main" id="{CD8D8EFD-CC50-45FC-A71E-5255F5ADB0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A1DCE7-743F-4E42-B7AF-F96179EC09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675585-9687-4196-9C22-E3BAF46301E4}" type="slidenum">
              <a:rPr lang="en-US" smtClean="0"/>
              <a:t>‹#›</a:t>
            </a:fld>
            <a:endParaRPr lang="en-US"/>
          </a:p>
        </p:txBody>
      </p:sp>
    </p:spTree>
    <p:extLst>
      <p:ext uri="{BB962C8B-B14F-4D97-AF65-F5344CB8AC3E}">
        <p14:creationId xmlns:p14="http://schemas.microsoft.com/office/powerpoint/2010/main" val="20769014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85BA92-FD9A-4858-B3B9-CFB805775B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FC28E4-2392-4A06-98A6-020048819D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1D363D-2CA8-4793-855B-ACEC18F0F0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173900-BFFA-4BAF-A6DE-DAFEB2C668DC}" type="datetimeFigureOut">
              <a:rPr lang="en-US" smtClean="0"/>
              <a:t>8/4/2018</a:t>
            </a:fld>
            <a:endParaRPr lang="en-US"/>
          </a:p>
        </p:txBody>
      </p:sp>
      <p:sp>
        <p:nvSpPr>
          <p:cNvPr id="5" name="Footer Placeholder 4">
            <a:extLst>
              <a:ext uri="{FF2B5EF4-FFF2-40B4-BE49-F238E27FC236}">
                <a16:creationId xmlns:a16="http://schemas.microsoft.com/office/drawing/2014/main" id="{F93DDE99-FBFA-4304-87A1-31B51BD52A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E305419-7010-4CFB-9BF8-93648848CD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A19A69-27C0-4DD8-BE57-35CDAD525D5F}" type="slidenum">
              <a:rPr lang="en-US" smtClean="0"/>
              <a:t>‹#›</a:t>
            </a:fld>
            <a:endParaRPr lang="en-US"/>
          </a:p>
        </p:txBody>
      </p:sp>
    </p:spTree>
    <p:extLst>
      <p:ext uri="{BB962C8B-B14F-4D97-AF65-F5344CB8AC3E}">
        <p14:creationId xmlns:p14="http://schemas.microsoft.com/office/powerpoint/2010/main" val="2299988982"/>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26061198"/>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627423-B585-465E-A900-A33C9D1ECBFB}"/>
              </a:ext>
            </a:extLst>
          </p:cNvPr>
          <p:cNvSpPr>
            <a:spLocks noGrp="1"/>
          </p:cNvSpPr>
          <p:nvPr>
            <p:ph type="title"/>
          </p:nvPr>
        </p:nvSpPr>
        <p:spPr>
          <a:xfrm>
            <a:off x="839788" y="124178"/>
            <a:ext cx="11036123" cy="982133"/>
          </a:xfrm>
        </p:spPr>
        <p:txBody>
          <a:bodyPr/>
          <a:lstStyle/>
          <a:p>
            <a:r>
              <a:rPr lang="en-US" dirty="0"/>
              <a:t>First word</a:t>
            </a:r>
          </a:p>
        </p:txBody>
      </p:sp>
      <p:pic>
        <p:nvPicPr>
          <p:cNvPr id="8" name="Picture Placeholder 7">
            <a:extLst>
              <a:ext uri="{FF2B5EF4-FFF2-40B4-BE49-F238E27FC236}">
                <a16:creationId xmlns:a16="http://schemas.microsoft.com/office/drawing/2014/main" id="{570D2D21-6158-40FC-AABF-2A36829AFC7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6800" b="26800"/>
          <a:stretch>
            <a:fillRect/>
          </a:stretch>
        </p:blipFill>
        <p:spPr>
          <a:xfrm>
            <a:off x="839788" y="1693863"/>
            <a:ext cx="11036300" cy="5164137"/>
          </a:xfrm>
        </p:spPr>
      </p:pic>
      <p:sp>
        <p:nvSpPr>
          <p:cNvPr id="6" name="Text Placeholder 5">
            <a:extLst>
              <a:ext uri="{FF2B5EF4-FFF2-40B4-BE49-F238E27FC236}">
                <a16:creationId xmlns:a16="http://schemas.microsoft.com/office/drawing/2014/main" id="{2247FF27-9380-4B8F-9307-02EC621EAD6C}"/>
              </a:ext>
            </a:extLst>
          </p:cNvPr>
          <p:cNvSpPr>
            <a:spLocks noGrp="1"/>
          </p:cNvSpPr>
          <p:nvPr>
            <p:ph type="body" sz="half" idx="2"/>
          </p:nvPr>
        </p:nvSpPr>
        <p:spPr>
          <a:xfrm>
            <a:off x="839788" y="1106311"/>
            <a:ext cx="11352212" cy="587022"/>
          </a:xfrm>
        </p:spPr>
        <p:txBody>
          <a:bodyPr/>
          <a:lstStyle/>
          <a:p>
            <a:r>
              <a:rPr lang="en-US" dirty="0"/>
              <a:t>++count[word]</a:t>
            </a:r>
          </a:p>
        </p:txBody>
      </p:sp>
    </p:spTree>
    <p:extLst>
      <p:ext uri="{BB962C8B-B14F-4D97-AF65-F5344CB8AC3E}">
        <p14:creationId xmlns:p14="http://schemas.microsoft.com/office/powerpoint/2010/main" val="3434345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627423-B585-465E-A900-A33C9D1ECBFB}"/>
              </a:ext>
            </a:extLst>
          </p:cNvPr>
          <p:cNvSpPr>
            <a:spLocks noGrp="1"/>
          </p:cNvSpPr>
          <p:nvPr>
            <p:ph type="title"/>
          </p:nvPr>
        </p:nvSpPr>
        <p:spPr>
          <a:xfrm>
            <a:off x="839788" y="124178"/>
            <a:ext cx="11036123" cy="982133"/>
          </a:xfrm>
        </p:spPr>
        <p:txBody>
          <a:bodyPr>
            <a:normAutofit fontScale="90000"/>
          </a:bodyPr>
          <a:lstStyle/>
          <a:p>
            <a:r>
              <a:rPr lang="en-US" dirty="0"/>
              <a:t>We fast forwarded and the tree is formed now correctly. We are at the range based for loop and this does the magic. (tree is unsorted still)</a:t>
            </a:r>
          </a:p>
        </p:txBody>
      </p:sp>
      <p:pic>
        <p:nvPicPr>
          <p:cNvPr id="2" name="Picture Placeholder 1">
            <a:extLst>
              <a:ext uri="{FF2B5EF4-FFF2-40B4-BE49-F238E27FC236}">
                <a16:creationId xmlns:a16="http://schemas.microsoft.com/office/drawing/2014/main" id="{34872E15-1978-4B8C-8CBE-1193F9A277B2}"/>
              </a:ext>
            </a:extLst>
          </p:cNvPr>
          <p:cNvPicPr>
            <a:picLocks noGrp="1" noChangeAspect="1"/>
          </p:cNvPicPr>
          <p:nvPr>
            <p:ph type="pic" idx="1"/>
          </p:nvPr>
        </p:nvPicPr>
        <p:blipFill>
          <a:blip r:embed="rId2"/>
          <a:srcRect l="8997" r="8997"/>
          <a:stretch>
            <a:fillRect/>
          </a:stretch>
        </p:blipFill>
        <p:spPr>
          <a:xfrm>
            <a:off x="839788" y="1693863"/>
            <a:ext cx="11036300" cy="5164137"/>
          </a:xfrm>
          <a:prstGeom prst="rect">
            <a:avLst/>
          </a:prstGeom>
        </p:spPr>
      </p:pic>
      <p:sp>
        <p:nvSpPr>
          <p:cNvPr id="6" name="Text Placeholder 5">
            <a:extLst>
              <a:ext uri="{FF2B5EF4-FFF2-40B4-BE49-F238E27FC236}">
                <a16:creationId xmlns:a16="http://schemas.microsoft.com/office/drawing/2014/main" id="{2247FF27-9380-4B8F-9307-02EC621EAD6C}"/>
              </a:ext>
            </a:extLst>
          </p:cNvPr>
          <p:cNvSpPr>
            <a:spLocks noGrp="1"/>
          </p:cNvSpPr>
          <p:nvPr>
            <p:ph type="body" sz="half" idx="2"/>
          </p:nvPr>
        </p:nvSpPr>
        <p:spPr>
          <a:xfrm>
            <a:off x="839788" y="1106311"/>
            <a:ext cx="11352212" cy="587022"/>
          </a:xfrm>
        </p:spPr>
        <p:txBody>
          <a:bodyPr/>
          <a:lstStyle/>
          <a:p>
            <a:endParaRPr lang="en-US" dirty="0"/>
          </a:p>
        </p:txBody>
      </p:sp>
    </p:spTree>
    <p:extLst>
      <p:ext uri="{BB962C8B-B14F-4D97-AF65-F5344CB8AC3E}">
        <p14:creationId xmlns:p14="http://schemas.microsoft.com/office/powerpoint/2010/main" val="4038070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627423-B585-465E-A900-A33C9D1ECBFB}"/>
              </a:ext>
            </a:extLst>
          </p:cNvPr>
          <p:cNvSpPr>
            <a:spLocks noGrp="1"/>
          </p:cNvSpPr>
          <p:nvPr>
            <p:ph type="title"/>
          </p:nvPr>
        </p:nvSpPr>
        <p:spPr>
          <a:xfrm>
            <a:off x="839788" y="124178"/>
            <a:ext cx="11036123" cy="982133"/>
          </a:xfrm>
        </p:spPr>
        <p:txBody>
          <a:bodyPr/>
          <a:lstStyle/>
          <a:p>
            <a:r>
              <a:rPr lang="en-US" dirty="0"/>
              <a:t>We first hit begin()</a:t>
            </a:r>
          </a:p>
        </p:txBody>
      </p:sp>
      <p:pic>
        <p:nvPicPr>
          <p:cNvPr id="2" name="Picture Placeholder 1">
            <a:extLst>
              <a:ext uri="{FF2B5EF4-FFF2-40B4-BE49-F238E27FC236}">
                <a16:creationId xmlns:a16="http://schemas.microsoft.com/office/drawing/2014/main" id="{54DDFC54-36EE-48AD-BDD8-B24B2A4BCE6C}"/>
              </a:ext>
            </a:extLst>
          </p:cNvPr>
          <p:cNvPicPr>
            <a:picLocks noGrp="1" noChangeAspect="1"/>
          </p:cNvPicPr>
          <p:nvPr>
            <p:ph type="pic" idx="1"/>
          </p:nvPr>
        </p:nvPicPr>
        <p:blipFill>
          <a:blip r:embed="rId2"/>
          <a:srcRect l="11208" r="11208"/>
          <a:stretch>
            <a:fillRect/>
          </a:stretch>
        </p:blipFill>
        <p:spPr>
          <a:xfrm>
            <a:off x="839788" y="1693863"/>
            <a:ext cx="11036300" cy="5164137"/>
          </a:xfrm>
          <a:prstGeom prst="rect">
            <a:avLst/>
          </a:prstGeom>
        </p:spPr>
      </p:pic>
      <p:sp>
        <p:nvSpPr>
          <p:cNvPr id="6" name="Text Placeholder 5">
            <a:extLst>
              <a:ext uri="{FF2B5EF4-FFF2-40B4-BE49-F238E27FC236}">
                <a16:creationId xmlns:a16="http://schemas.microsoft.com/office/drawing/2014/main" id="{2247FF27-9380-4B8F-9307-02EC621EAD6C}"/>
              </a:ext>
            </a:extLst>
          </p:cNvPr>
          <p:cNvSpPr>
            <a:spLocks noGrp="1"/>
          </p:cNvSpPr>
          <p:nvPr>
            <p:ph type="body" sz="half" idx="2"/>
          </p:nvPr>
        </p:nvSpPr>
        <p:spPr>
          <a:xfrm>
            <a:off x="839788" y="1106311"/>
            <a:ext cx="11352212" cy="587022"/>
          </a:xfrm>
        </p:spPr>
        <p:txBody>
          <a:bodyPr/>
          <a:lstStyle/>
          <a:p>
            <a:r>
              <a:rPr lang="en-US" dirty="0"/>
              <a:t>We return Iterator(root_)</a:t>
            </a:r>
          </a:p>
        </p:txBody>
      </p:sp>
    </p:spTree>
    <p:extLst>
      <p:ext uri="{BB962C8B-B14F-4D97-AF65-F5344CB8AC3E}">
        <p14:creationId xmlns:p14="http://schemas.microsoft.com/office/powerpoint/2010/main" val="1367302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627423-B585-465E-A900-A33C9D1ECBFB}"/>
              </a:ext>
            </a:extLst>
          </p:cNvPr>
          <p:cNvSpPr>
            <a:spLocks noGrp="1"/>
          </p:cNvSpPr>
          <p:nvPr>
            <p:ph type="title"/>
          </p:nvPr>
        </p:nvSpPr>
        <p:spPr>
          <a:xfrm>
            <a:off x="839788" y="124178"/>
            <a:ext cx="11036123" cy="982133"/>
          </a:xfrm>
        </p:spPr>
        <p:txBody>
          <a:bodyPr/>
          <a:lstStyle/>
          <a:p>
            <a:r>
              <a:rPr lang="en-US" dirty="0"/>
              <a:t>We are now in the Iterator constructor</a:t>
            </a:r>
          </a:p>
        </p:txBody>
      </p:sp>
      <p:pic>
        <p:nvPicPr>
          <p:cNvPr id="2" name="Picture Placeholder 1">
            <a:extLst>
              <a:ext uri="{FF2B5EF4-FFF2-40B4-BE49-F238E27FC236}">
                <a16:creationId xmlns:a16="http://schemas.microsoft.com/office/drawing/2014/main" id="{6732410B-BC94-441A-9048-8E87CA18281C}"/>
              </a:ext>
            </a:extLst>
          </p:cNvPr>
          <p:cNvPicPr>
            <a:picLocks noGrp="1" noChangeAspect="1"/>
          </p:cNvPicPr>
          <p:nvPr>
            <p:ph type="pic" idx="1"/>
          </p:nvPr>
        </p:nvPicPr>
        <p:blipFill>
          <a:blip r:embed="rId2"/>
          <a:srcRect l="7885" r="7885"/>
          <a:stretch>
            <a:fillRect/>
          </a:stretch>
        </p:blipFill>
        <p:spPr>
          <a:xfrm>
            <a:off x="839788" y="1693863"/>
            <a:ext cx="11036300" cy="5164137"/>
          </a:xfrm>
          <a:prstGeom prst="rect">
            <a:avLst/>
          </a:prstGeom>
        </p:spPr>
      </p:pic>
      <p:sp>
        <p:nvSpPr>
          <p:cNvPr id="6" name="Text Placeholder 5">
            <a:extLst>
              <a:ext uri="{FF2B5EF4-FFF2-40B4-BE49-F238E27FC236}">
                <a16:creationId xmlns:a16="http://schemas.microsoft.com/office/drawing/2014/main" id="{2247FF27-9380-4B8F-9307-02EC621EAD6C}"/>
              </a:ext>
            </a:extLst>
          </p:cNvPr>
          <p:cNvSpPr>
            <a:spLocks noGrp="1"/>
          </p:cNvSpPr>
          <p:nvPr>
            <p:ph type="body" sz="half" idx="2"/>
          </p:nvPr>
        </p:nvSpPr>
        <p:spPr>
          <a:xfrm>
            <a:off x="839788" y="1106311"/>
            <a:ext cx="11352212" cy="587022"/>
          </a:xfrm>
        </p:spPr>
        <p:txBody>
          <a:bodyPr/>
          <a:lstStyle/>
          <a:p>
            <a:r>
              <a:rPr lang="en-US" dirty="0"/>
              <a:t>current_ is a temp node in the Iterator class. If we pass a </a:t>
            </a:r>
            <a:r>
              <a:rPr lang="en-US" dirty="0" err="1"/>
              <a:t>nullptr</a:t>
            </a:r>
            <a:r>
              <a:rPr lang="en-US" dirty="0"/>
              <a:t> to this constructor. We set current_ to </a:t>
            </a:r>
            <a:r>
              <a:rPr lang="en-US" dirty="0" err="1"/>
              <a:t>nullptr</a:t>
            </a:r>
            <a:r>
              <a:rPr lang="en-US" dirty="0"/>
              <a:t> and return/essentially send </a:t>
            </a:r>
            <a:r>
              <a:rPr lang="en-US" dirty="0" err="1"/>
              <a:t>tfo</a:t>
            </a:r>
            <a:r>
              <a:rPr lang="en-US" dirty="0"/>
              <a:t> of the method we’re done</a:t>
            </a:r>
          </a:p>
        </p:txBody>
      </p:sp>
    </p:spTree>
    <p:extLst>
      <p:ext uri="{BB962C8B-B14F-4D97-AF65-F5344CB8AC3E}">
        <p14:creationId xmlns:p14="http://schemas.microsoft.com/office/powerpoint/2010/main" val="2885173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627423-B585-465E-A900-A33C9D1ECBFB}"/>
              </a:ext>
            </a:extLst>
          </p:cNvPr>
          <p:cNvSpPr>
            <a:spLocks noGrp="1"/>
          </p:cNvSpPr>
          <p:nvPr>
            <p:ph type="title"/>
          </p:nvPr>
        </p:nvSpPr>
        <p:spPr>
          <a:xfrm>
            <a:off x="839788" y="124178"/>
            <a:ext cx="11036123" cy="982133"/>
          </a:xfrm>
        </p:spPr>
        <p:txBody>
          <a:bodyPr/>
          <a:lstStyle/>
          <a:p>
            <a:r>
              <a:rPr lang="en-US" dirty="0"/>
              <a:t>First time hitting leftmost()</a:t>
            </a:r>
          </a:p>
        </p:txBody>
      </p:sp>
      <p:pic>
        <p:nvPicPr>
          <p:cNvPr id="2" name="Picture Placeholder 1">
            <a:extLst>
              <a:ext uri="{FF2B5EF4-FFF2-40B4-BE49-F238E27FC236}">
                <a16:creationId xmlns:a16="http://schemas.microsoft.com/office/drawing/2014/main" id="{F026C955-5B39-4ED7-8EC3-9903B01B592B}"/>
              </a:ext>
            </a:extLst>
          </p:cNvPr>
          <p:cNvPicPr>
            <a:picLocks noGrp="1" noChangeAspect="1"/>
          </p:cNvPicPr>
          <p:nvPr>
            <p:ph type="pic" idx="1"/>
          </p:nvPr>
        </p:nvPicPr>
        <p:blipFill>
          <a:blip r:embed="rId2"/>
          <a:srcRect l="5904" r="5904"/>
          <a:stretch>
            <a:fillRect/>
          </a:stretch>
        </p:blipFill>
        <p:spPr>
          <a:xfrm>
            <a:off x="839788" y="1693863"/>
            <a:ext cx="11036300" cy="5164137"/>
          </a:xfrm>
          <a:prstGeom prst="rect">
            <a:avLst/>
          </a:prstGeom>
        </p:spPr>
      </p:pic>
      <p:sp>
        <p:nvSpPr>
          <p:cNvPr id="6" name="Text Placeholder 5">
            <a:extLst>
              <a:ext uri="{FF2B5EF4-FFF2-40B4-BE49-F238E27FC236}">
                <a16:creationId xmlns:a16="http://schemas.microsoft.com/office/drawing/2014/main" id="{2247FF27-9380-4B8F-9307-02EC621EAD6C}"/>
              </a:ext>
            </a:extLst>
          </p:cNvPr>
          <p:cNvSpPr>
            <a:spLocks noGrp="1"/>
          </p:cNvSpPr>
          <p:nvPr>
            <p:ph type="body" sz="half" idx="2"/>
          </p:nvPr>
        </p:nvSpPr>
        <p:spPr>
          <a:xfrm>
            <a:off x="839788" y="1106311"/>
            <a:ext cx="11352212" cy="587022"/>
          </a:xfrm>
        </p:spPr>
        <p:txBody>
          <a:bodyPr/>
          <a:lstStyle/>
          <a:p>
            <a:r>
              <a:rPr lang="en-US" dirty="0"/>
              <a:t>We hit the range based for loop, then begin(), then an Iterator constructor with root sent </a:t>
            </a:r>
          </a:p>
        </p:txBody>
      </p:sp>
    </p:spTree>
    <p:extLst>
      <p:ext uri="{BB962C8B-B14F-4D97-AF65-F5344CB8AC3E}">
        <p14:creationId xmlns:p14="http://schemas.microsoft.com/office/powerpoint/2010/main" val="3233264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627423-B585-465E-A900-A33C9D1ECBFB}"/>
              </a:ext>
            </a:extLst>
          </p:cNvPr>
          <p:cNvSpPr>
            <a:spLocks noGrp="1"/>
          </p:cNvSpPr>
          <p:nvPr>
            <p:ph type="title"/>
          </p:nvPr>
        </p:nvSpPr>
        <p:spPr>
          <a:xfrm>
            <a:off x="839788" y="124178"/>
            <a:ext cx="11036123" cy="982133"/>
          </a:xfrm>
        </p:spPr>
        <p:txBody>
          <a:bodyPr/>
          <a:lstStyle/>
          <a:p>
            <a:r>
              <a:rPr lang="en-US" dirty="0"/>
              <a:t>Our first time inside leftmost(), first run-through (top layer of the onion/hasn’t recursed yet)</a:t>
            </a:r>
          </a:p>
        </p:txBody>
      </p:sp>
      <p:pic>
        <p:nvPicPr>
          <p:cNvPr id="2" name="Picture Placeholder 1">
            <a:extLst>
              <a:ext uri="{FF2B5EF4-FFF2-40B4-BE49-F238E27FC236}">
                <a16:creationId xmlns:a16="http://schemas.microsoft.com/office/drawing/2014/main" id="{E4A39A89-D31C-4881-AAC8-99508BE5121F}"/>
              </a:ext>
            </a:extLst>
          </p:cNvPr>
          <p:cNvPicPr>
            <a:picLocks noGrp="1" noChangeAspect="1"/>
          </p:cNvPicPr>
          <p:nvPr>
            <p:ph type="pic" idx="1"/>
          </p:nvPr>
        </p:nvPicPr>
        <p:blipFill>
          <a:blip r:embed="rId2"/>
          <a:srcRect l="16608" r="16608"/>
          <a:stretch>
            <a:fillRect/>
          </a:stretch>
        </p:blipFill>
        <p:spPr>
          <a:xfrm>
            <a:off x="839788" y="1693863"/>
            <a:ext cx="11036300" cy="5164137"/>
          </a:xfrm>
          <a:prstGeom prst="rect">
            <a:avLst/>
          </a:prstGeom>
        </p:spPr>
      </p:pic>
      <p:sp>
        <p:nvSpPr>
          <p:cNvPr id="6" name="Text Placeholder 5">
            <a:extLst>
              <a:ext uri="{FF2B5EF4-FFF2-40B4-BE49-F238E27FC236}">
                <a16:creationId xmlns:a16="http://schemas.microsoft.com/office/drawing/2014/main" id="{2247FF27-9380-4B8F-9307-02EC621EAD6C}"/>
              </a:ext>
            </a:extLst>
          </p:cNvPr>
          <p:cNvSpPr>
            <a:spLocks noGrp="1"/>
          </p:cNvSpPr>
          <p:nvPr>
            <p:ph type="body" sz="half" idx="2"/>
          </p:nvPr>
        </p:nvSpPr>
        <p:spPr>
          <a:xfrm>
            <a:off x="839788" y="1106311"/>
            <a:ext cx="11352212" cy="587022"/>
          </a:xfrm>
        </p:spPr>
        <p:txBody>
          <a:bodyPr/>
          <a:lstStyle/>
          <a:p>
            <a:endParaRPr lang="en-US" dirty="0"/>
          </a:p>
        </p:txBody>
      </p:sp>
    </p:spTree>
    <p:extLst>
      <p:ext uri="{BB962C8B-B14F-4D97-AF65-F5344CB8AC3E}">
        <p14:creationId xmlns:p14="http://schemas.microsoft.com/office/powerpoint/2010/main" val="3959968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627423-B585-465E-A900-A33C9D1ECBFB}"/>
              </a:ext>
            </a:extLst>
          </p:cNvPr>
          <p:cNvSpPr>
            <a:spLocks noGrp="1"/>
          </p:cNvSpPr>
          <p:nvPr>
            <p:ph type="title"/>
          </p:nvPr>
        </p:nvSpPr>
        <p:spPr>
          <a:xfrm>
            <a:off x="839788" y="124178"/>
            <a:ext cx="11036123" cy="982133"/>
          </a:xfrm>
        </p:spPr>
        <p:txBody>
          <a:bodyPr/>
          <a:lstStyle/>
          <a:p>
            <a:r>
              <a:rPr lang="en-US" dirty="0"/>
              <a:t>First push to stack. Our stack now has our root</a:t>
            </a:r>
          </a:p>
        </p:txBody>
      </p:sp>
      <p:pic>
        <p:nvPicPr>
          <p:cNvPr id="2" name="Picture Placeholder 1">
            <a:extLst>
              <a:ext uri="{FF2B5EF4-FFF2-40B4-BE49-F238E27FC236}">
                <a16:creationId xmlns:a16="http://schemas.microsoft.com/office/drawing/2014/main" id="{CAC3F794-CB72-4F88-B433-E79C09137247}"/>
              </a:ext>
            </a:extLst>
          </p:cNvPr>
          <p:cNvPicPr>
            <a:picLocks noGrp="1" noChangeAspect="1"/>
          </p:cNvPicPr>
          <p:nvPr>
            <p:ph type="pic" idx="1"/>
          </p:nvPr>
        </p:nvPicPr>
        <p:blipFill>
          <a:blip r:embed="rId2"/>
          <a:srcRect l="2373" r="2373"/>
          <a:stretch>
            <a:fillRect/>
          </a:stretch>
        </p:blipFill>
        <p:spPr>
          <a:xfrm>
            <a:off x="839788" y="1693863"/>
            <a:ext cx="11036300" cy="5164137"/>
          </a:xfrm>
          <a:prstGeom prst="rect">
            <a:avLst/>
          </a:prstGeom>
        </p:spPr>
      </p:pic>
      <p:sp>
        <p:nvSpPr>
          <p:cNvPr id="6" name="Text Placeholder 5">
            <a:extLst>
              <a:ext uri="{FF2B5EF4-FFF2-40B4-BE49-F238E27FC236}">
                <a16:creationId xmlns:a16="http://schemas.microsoft.com/office/drawing/2014/main" id="{2247FF27-9380-4B8F-9307-02EC621EAD6C}"/>
              </a:ext>
            </a:extLst>
          </p:cNvPr>
          <p:cNvSpPr>
            <a:spLocks noGrp="1"/>
          </p:cNvSpPr>
          <p:nvPr>
            <p:ph type="body" sz="half" idx="2"/>
          </p:nvPr>
        </p:nvSpPr>
        <p:spPr>
          <a:xfrm>
            <a:off x="839788" y="1106311"/>
            <a:ext cx="11352212" cy="587022"/>
          </a:xfrm>
        </p:spPr>
        <p:txBody>
          <a:bodyPr/>
          <a:lstStyle/>
          <a:p>
            <a:endParaRPr lang="en-US" dirty="0"/>
          </a:p>
        </p:txBody>
      </p:sp>
    </p:spTree>
    <p:extLst>
      <p:ext uri="{BB962C8B-B14F-4D97-AF65-F5344CB8AC3E}">
        <p14:creationId xmlns:p14="http://schemas.microsoft.com/office/powerpoint/2010/main" val="1443913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627423-B585-465E-A900-A33C9D1ECBFB}"/>
              </a:ext>
            </a:extLst>
          </p:cNvPr>
          <p:cNvSpPr>
            <a:spLocks noGrp="1"/>
          </p:cNvSpPr>
          <p:nvPr>
            <p:ph type="title"/>
          </p:nvPr>
        </p:nvSpPr>
        <p:spPr>
          <a:xfrm>
            <a:off x="866953" y="614714"/>
            <a:ext cx="11036123" cy="982133"/>
          </a:xfrm>
        </p:spPr>
        <p:txBody>
          <a:bodyPr>
            <a:normAutofit fontScale="90000"/>
          </a:bodyPr>
          <a:lstStyle/>
          <a:p>
            <a:r>
              <a:rPr lang="en-US" dirty="0"/>
              <a:t>Luckily, this is not a freak case, so we have (</a:t>
            </a:r>
            <a:r>
              <a:rPr lang="en-US" dirty="0" err="1"/>
              <a:t>atleast</a:t>
            </a:r>
            <a:r>
              <a:rPr lang="en-US" dirty="0"/>
              <a:t>) one more node to the left of p(root) so we can set p=p-&gt;left() w/o making it null immediately and satisfy the while (p) and push to the stack again</a:t>
            </a:r>
          </a:p>
        </p:txBody>
      </p:sp>
      <p:pic>
        <p:nvPicPr>
          <p:cNvPr id="2" name="Picture Placeholder 1">
            <a:extLst>
              <a:ext uri="{FF2B5EF4-FFF2-40B4-BE49-F238E27FC236}">
                <a16:creationId xmlns:a16="http://schemas.microsoft.com/office/drawing/2014/main" id="{176C60C4-6EC1-45A6-A449-D46A2A9889F6}"/>
              </a:ext>
            </a:extLst>
          </p:cNvPr>
          <p:cNvPicPr>
            <a:picLocks noGrp="1" noChangeAspect="1"/>
          </p:cNvPicPr>
          <p:nvPr>
            <p:ph type="pic" idx="1"/>
          </p:nvPr>
        </p:nvPicPr>
        <p:blipFill>
          <a:blip r:embed="rId2"/>
          <a:srcRect l="134" r="134"/>
          <a:stretch>
            <a:fillRect/>
          </a:stretch>
        </p:blipFill>
        <p:spPr>
          <a:xfrm>
            <a:off x="839788" y="1693863"/>
            <a:ext cx="11036300" cy="5164137"/>
          </a:xfrm>
          <a:prstGeom prst="rect">
            <a:avLst/>
          </a:prstGeom>
        </p:spPr>
      </p:pic>
      <p:sp>
        <p:nvSpPr>
          <p:cNvPr id="6" name="Text Placeholder 5">
            <a:extLst>
              <a:ext uri="{FF2B5EF4-FFF2-40B4-BE49-F238E27FC236}">
                <a16:creationId xmlns:a16="http://schemas.microsoft.com/office/drawing/2014/main" id="{2247FF27-9380-4B8F-9307-02EC621EAD6C}"/>
              </a:ext>
            </a:extLst>
          </p:cNvPr>
          <p:cNvSpPr>
            <a:spLocks noGrp="1"/>
          </p:cNvSpPr>
          <p:nvPr>
            <p:ph type="body" sz="half" idx="2"/>
          </p:nvPr>
        </p:nvSpPr>
        <p:spPr>
          <a:xfrm>
            <a:off x="839788" y="1106311"/>
            <a:ext cx="11352212" cy="587022"/>
          </a:xfrm>
        </p:spPr>
        <p:txBody>
          <a:bodyPr/>
          <a:lstStyle/>
          <a:p>
            <a:r>
              <a:rPr lang="en-US" dirty="0"/>
              <a:t> </a:t>
            </a:r>
          </a:p>
        </p:txBody>
      </p:sp>
    </p:spTree>
    <p:extLst>
      <p:ext uri="{BB962C8B-B14F-4D97-AF65-F5344CB8AC3E}">
        <p14:creationId xmlns:p14="http://schemas.microsoft.com/office/powerpoint/2010/main" val="3360296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627423-B585-465E-A900-A33C9D1ECBFB}"/>
              </a:ext>
            </a:extLst>
          </p:cNvPr>
          <p:cNvSpPr>
            <a:spLocks noGrp="1"/>
          </p:cNvSpPr>
          <p:nvPr>
            <p:ph type="title"/>
          </p:nvPr>
        </p:nvSpPr>
        <p:spPr>
          <a:xfrm>
            <a:off x="839788" y="124178"/>
            <a:ext cx="11036123" cy="982133"/>
          </a:xfrm>
        </p:spPr>
        <p:txBody>
          <a:bodyPr/>
          <a:lstStyle/>
          <a:p>
            <a:endParaRPr lang="en-US"/>
          </a:p>
        </p:txBody>
      </p:sp>
      <p:sp>
        <p:nvSpPr>
          <p:cNvPr id="5" name="Picture Placeholder 4">
            <a:extLst>
              <a:ext uri="{FF2B5EF4-FFF2-40B4-BE49-F238E27FC236}">
                <a16:creationId xmlns:a16="http://schemas.microsoft.com/office/drawing/2014/main" id="{DFC8B34C-FC1A-423E-972C-FA0017763711}"/>
              </a:ext>
            </a:extLst>
          </p:cNvPr>
          <p:cNvSpPr>
            <a:spLocks noGrp="1"/>
          </p:cNvSpPr>
          <p:nvPr>
            <p:ph type="pic" idx="1"/>
          </p:nvPr>
        </p:nvSpPr>
        <p:spPr>
          <a:xfrm>
            <a:off x="839787" y="1693333"/>
            <a:ext cx="11036123" cy="5164667"/>
          </a:xfrm>
        </p:spPr>
      </p:sp>
      <p:sp>
        <p:nvSpPr>
          <p:cNvPr id="6" name="Text Placeholder 5">
            <a:extLst>
              <a:ext uri="{FF2B5EF4-FFF2-40B4-BE49-F238E27FC236}">
                <a16:creationId xmlns:a16="http://schemas.microsoft.com/office/drawing/2014/main" id="{2247FF27-9380-4B8F-9307-02EC621EAD6C}"/>
              </a:ext>
            </a:extLst>
          </p:cNvPr>
          <p:cNvSpPr>
            <a:spLocks noGrp="1"/>
          </p:cNvSpPr>
          <p:nvPr>
            <p:ph type="body" sz="half" idx="2"/>
          </p:nvPr>
        </p:nvSpPr>
        <p:spPr>
          <a:xfrm>
            <a:off x="839788" y="1106311"/>
            <a:ext cx="11352212" cy="587022"/>
          </a:xfrm>
        </p:spPr>
        <p:txBody>
          <a:bodyPr/>
          <a:lstStyle/>
          <a:p>
            <a:endParaRPr lang="en-US" dirty="0"/>
          </a:p>
        </p:txBody>
      </p:sp>
    </p:spTree>
    <p:extLst>
      <p:ext uri="{BB962C8B-B14F-4D97-AF65-F5344CB8AC3E}">
        <p14:creationId xmlns:p14="http://schemas.microsoft.com/office/powerpoint/2010/main" val="1118183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627423-B585-465E-A900-A33C9D1ECBFB}"/>
              </a:ext>
            </a:extLst>
          </p:cNvPr>
          <p:cNvSpPr>
            <a:spLocks noGrp="1"/>
          </p:cNvSpPr>
          <p:nvPr>
            <p:ph type="title"/>
          </p:nvPr>
        </p:nvSpPr>
        <p:spPr>
          <a:xfrm>
            <a:off x="839788" y="124178"/>
            <a:ext cx="11036123" cy="982133"/>
          </a:xfrm>
        </p:spPr>
        <p:txBody>
          <a:bodyPr/>
          <a:lstStyle/>
          <a:p>
            <a:endParaRPr lang="en-US"/>
          </a:p>
        </p:txBody>
      </p:sp>
      <p:sp>
        <p:nvSpPr>
          <p:cNvPr id="5" name="Picture Placeholder 4">
            <a:extLst>
              <a:ext uri="{FF2B5EF4-FFF2-40B4-BE49-F238E27FC236}">
                <a16:creationId xmlns:a16="http://schemas.microsoft.com/office/drawing/2014/main" id="{DFC8B34C-FC1A-423E-972C-FA0017763711}"/>
              </a:ext>
            </a:extLst>
          </p:cNvPr>
          <p:cNvSpPr>
            <a:spLocks noGrp="1"/>
          </p:cNvSpPr>
          <p:nvPr>
            <p:ph type="pic" idx="1"/>
          </p:nvPr>
        </p:nvSpPr>
        <p:spPr>
          <a:xfrm>
            <a:off x="839787" y="1693333"/>
            <a:ext cx="11036123" cy="5164667"/>
          </a:xfrm>
        </p:spPr>
      </p:sp>
      <p:sp>
        <p:nvSpPr>
          <p:cNvPr id="6" name="Text Placeholder 5">
            <a:extLst>
              <a:ext uri="{FF2B5EF4-FFF2-40B4-BE49-F238E27FC236}">
                <a16:creationId xmlns:a16="http://schemas.microsoft.com/office/drawing/2014/main" id="{2247FF27-9380-4B8F-9307-02EC621EAD6C}"/>
              </a:ext>
            </a:extLst>
          </p:cNvPr>
          <p:cNvSpPr>
            <a:spLocks noGrp="1"/>
          </p:cNvSpPr>
          <p:nvPr>
            <p:ph type="body" sz="half" idx="2"/>
          </p:nvPr>
        </p:nvSpPr>
        <p:spPr>
          <a:xfrm>
            <a:off x="839788" y="1106311"/>
            <a:ext cx="11352212" cy="587022"/>
          </a:xfrm>
        </p:spPr>
        <p:txBody>
          <a:bodyPr/>
          <a:lstStyle/>
          <a:p>
            <a:endParaRPr lang="en-US" dirty="0"/>
          </a:p>
        </p:txBody>
      </p:sp>
    </p:spTree>
    <p:extLst>
      <p:ext uri="{BB962C8B-B14F-4D97-AF65-F5344CB8AC3E}">
        <p14:creationId xmlns:p14="http://schemas.microsoft.com/office/powerpoint/2010/main" val="4117201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627423-B585-465E-A900-A33C9D1ECBFB}"/>
              </a:ext>
            </a:extLst>
          </p:cNvPr>
          <p:cNvSpPr>
            <a:spLocks noGrp="1"/>
          </p:cNvSpPr>
          <p:nvPr>
            <p:ph type="title"/>
          </p:nvPr>
        </p:nvSpPr>
        <p:spPr>
          <a:xfrm>
            <a:off x="839788" y="124178"/>
            <a:ext cx="11036123" cy="982133"/>
          </a:xfrm>
        </p:spPr>
        <p:txBody>
          <a:bodyPr/>
          <a:lstStyle/>
          <a:p>
            <a:endParaRPr lang="en-US"/>
          </a:p>
        </p:txBody>
      </p:sp>
      <p:sp>
        <p:nvSpPr>
          <p:cNvPr id="5" name="Picture Placeholder 4">
            <a:extLst>
              <a:ext uri="{FF2B5EF4-FFF2-40B4-BE49-F238E27FC236}">
                <a16:creationId xmlns:a16="http://schemas.microsoft.com/office/drawing/2014/main" id="{DFC8B34C-FC1A-423E-972C-FA0017763711}"/>
              </a:ext>
            </a:extLst>
          </p:cNvPr>
          <p:cNvSpPr>
            <a:spLocks noGrp="1"/>
          </p:cNvSpPr>
          <p:nvPr>
            <p:ph type="pic" idx="1"/>
          </p:nvPr>
        </p:nvSpPr>
        <p:spPr>
          <a:xfrm>
            <a:off x="839787" y="1693333"/>
            <a:ext cx="11036123" cy="5164667"/>
          </a:xfrm>
        </p:spPr>
      </p:sp>
      <p:sp>
        <p:nvSpPr>
          <p:cNvPr id="6" name="Text Placeholder 5">
            <a:extLst>
              <a:ext uri="{FF2B5EF4-FFF2-40B4-BE49-F238E27FC236}">
                <a16:creationId xmlns:a16="http://schemas.microsoft.com/office/drawing/2014/main" id="{2247FF27-9380-4B8F-9307-02EC621EAD6C}"/>
              </a:ext>
            </a:extLst>
          </p:cNvPr>
          <p:cNvSpPr>
            <a:spLocks noGrp="1"/>
          </p:cNvSpPr>
          <p:nvPr>
            <p:ph type="body" sz="half" idx="2"/>
          </p:nvPr>
        </p:nvSpPr>
        <p:spPr>
          <a:xfrm>
            <a:off x="839788" y="1106311"/>
            <a:ext cx="11352212" cy="587022"/>
          </a:xfrm>
        </p:spPr>
        <p:txBody>
          <a:bodyPr/>
          <a:lstStyle/>
          <a:p>
            <a:endParaRPr lang="en-US" dirty="0"/>
          </a:p>
        </p:txBody>
      </p:sp>
    </p:spTree>
    <p:extLst>
      <p:ext uri="{BB962C8B-B14F-4D97-AF65-F5344CB8AC3E}">
        <p14:creationId xmlns:p14="http://schemas.microsoft.com/office/powerpoint/2010/main" val="2274234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627423-B585-465E-A900-A33C9D1ECBFB}"/>
              </a:ext>
            </a:extLst>
          </p:cNvPr>
          <p:cNvSpPr>
            <a:spLocks noGrp="1"/>
          </p:cNvSpPr>
          <p:nvPr>
            <p:ph type="title"/>
          </p:nvPr>
        </p:nvSpPr>
        <p:spPr>
          <a:xfrm>
            <a:off x="839788" y="124178"/>
            <a:ext cx="11036123" cy="982133"/>
          </a:xfrm>
        </p:spPr>
        <p:txBody>
          <a:bodyPr/>
          <a:lstStyle/>
          <a:p>
            <a:endParaRPr lang="en-US" dirty="0"/>
          </a:p>
        </p:txBody>
      </p:sp>
      <p:pic>
        <p:nvPicPr>
          <p:cNvPr id="7" name="Picture Placeholder 6">
            <a:extLst>
              <a:ext uri="{FF2B5EF4-FFF2-40B4-BE49-F238E27FC236}">
                <a16:creationId xmlns:a16="http://schemas.microsoft.com/office/drawing/2014/main" id="{D9D6238C-4E66-407D-8EBF-D9D363E4CD85}"/>
              </a:ext>
            </a:extLst>
          </p:cNvPr>
          <p:cNvPicPr>
            <a:picLocks noGrp="1" noChangeAspect="1"/>
          </p:cNvPicPr>
          <p:nvPr>
            <p:ph type="pic" idx="1"/>
          </p:nvPr>
        </p:nvPicPr>
        <p:blipFill>
          <a:blip r:embed="rId2"/>
          <a:srcRect l="12007" r="12007"/>
          <a:stretch>
            <a:fillRect/>
          </a:stretch>
        </p:blipFill>
        <p:spPr>
          <a:xfrm>
            <a:off x="839788" y="1693863"/>
            <a:ext cx="11036300" cy="5164137"/>
          </a:xfrm>
          <a:prstGeom prst="rect">
            <a:avLst/>
          </a:prstGeom>
        </p:spPr>
      </p:pic>
      <p:sp>
        <p:nvSpPr>
          <p:cNvPr id="6" name="Text Placeholder 5">
            <a:extLst>
              <a:ext uri="{FF2B5EF4-FFF2-40B4-BE49-F238E27FC236}">
                <a16:creationId xmlns:a16="http://schemas.microsoft.com/office/drawing/2014/main" id="{2247FF27-9380-4B8F-9307-02EC621EAD6C}"/>
              </a:ext>
            </a:extLst>
          </p:cNvPr>
          <p:cNvSpPr>
            <a:spLocks noGrp="1"/>
          </p:cNvSpPr>
          <p:nvPr>
            <p:ph type="body" sz="half" idx="2"/>
          </p:nvPr>
        </p:nvSpPr>
        <p:spPr>
          <a:xfrm>
            <a:off x="839788" y="1106311"/>
            <a:ext cx="11352212" cy="587022"/>
          </a:xfrm>
        </p:spPr>
        <p:txBody>
          <a:bodyPr/>
          <a:lstStyle/>
          <a:p>
            <a:endParaRPr lang="en-US" dirty="0"/>
          </a:p>
        </p:txBody>
      </p:sp>
    </p:spTree>
    <p:extLst>
      <p:ext uri="{BB962C8B-B14F-4D97-AF65-F5344CB8AC3E}">
        <p14:creationId xmlns:p14="http://schemas.microsoft.com/office/powerpoint/2010/main" val="24138996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627423-B585-465E-A900-A33C9D1ECBFB}"/>
              </a:ext>
            </a:extLst>
          </p:cNvPr>
          <p:cNvSpPr>
            <a:spLocks noGrp="1"/>
          </p:cNvSpPr>
          <p:nvPr>
            <p:ph type="title"/>
          </p:nvPr>
        </p:nvSpPr>
        <p:spPr>
          <a:xfrm>
            <a:off x="839788" y="124178"/>
            <a:ext cx="11036123" cy="982133"/>
          </a:xfrm>
        </p:spPr>
        <p:txBody>
          <a:bodyPr/>
          <a:lstStyle/>
          <a:p>
            <a:endParaRPr lang="en-US"/>
          </a:p>
        </p:txBody>
      </p:sp>
      <p:sp>
        <p:nvSpPr>
          <p:cNvPr id="5" name="Picture Placeholder 4">
            <a:extLst>
              <a:ext uri="{FF2B5EF4-FFF2-40B4-BE49-F238E27FC236}">
                <a16:creationId xmlns:a16="http://schemas.microsoft.com/office/drawing/2014/main" id="{DFC8B34C-FC1A-423E-972C-FA0017763711}"/>
              </a:ext>
            </a:extLst>
          </p:cNvPr>
          <p:cNvSpPr>
            <a:spLocks noGrp="1"/>
          </p:cNvSpPr>
          <p:nvPr>
            <p:ph type="pic" idx="1"/>
          </p:nvPr>
        </p:nvSpPr>
        <p:spPr>
          <a:xfrm>
            <a:off x="839787" y="1693333"/>
            <a:ext cx="11036123" cy="5164667"/>
          </a:xfrm>
        </p:spPr>
      </p:sp>
      <p:sp>
        <p:nvSpPr>
          <p:cNvPr id="6" name="Text Placeholder 5">
            <a:extLst>
              <a:ext uri="{FF2B5EF4-FFF2-40B4-BE49-F238E27FC236}">
                <a16:creationId xmlns:a16="http://schemas.microsoft.com/office/drawing/2014/main" id="{2247FF27-9380-4B8F-9307-02EC621EAD6C}"/>
              </a:ext>
            </a:extLst>
          </p:cNvPr>
          <p:cNvSpPr>
            <a:spLocks noGrp="1"/>
          </p:cNvSpPr>
          <p:nvPr>
            <p:ph type="body" sz="half" idx="2"/>
          </p:nvPr>
        </p:nvSpPr>
        <p:spPr>
          <a:xfrm>
            <a:off x="839788" y="1106311"/>
            <a:ext cx="11352212" cy="587022"/>
          </a:xfrm>
        </p:spPr>
        <p:txBody>
          <a:bodyPr/>
          <a:lstStyle/>
          <a:p>
            <a:endParaRPr lang="en-US" dirty="0"/>
          </a:p>
        </p:txBody>
      </p:sp>
    </p:spTree>
    <p:extLst>
      <p:ext uri="{BB962C8B-B14F-4D97-AF65-F5344CB8AC3E}">
        <p14:creationId xmlns:p14="http://schemas.microsoft.com/office/powerpoint/2010/main" val="2906168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627423-B585-465E-A900-A33C9D1ECBFB}"/>
              </a:ext>
            </a:extLst>
          </p:cNvPr>
          <p:cNvSpPr>
            <a:spLocks noGrp="1"/>
          </p:cNvSpPr>
          <p:nvPr>
            <p:ph type="title"/>
          </p:nvPr>
        </p:nvSpPr>
        <p:spPr>
          <a:xfrm>
            <a:off x="839788" y="124178"/>
            <a:ext cx="11036123" cy="982133"/>
          </a:xfrm>
        </p:spPr>
        <p:txBody>
          <a:bodyPr/>
          <a:lstStyle/>
          <a:p>
            <a:endParaRPr lang="en-US"/>
          </a:p>
        </p:txBody>
      </p:sp>
      <p:sp>
        <p:nvSpPr>
          <p:cNvPr id="5" name="Picture Placeholder 4">
            <a:extLst>
              <a:ext uri="{FF2B5EF4-FFF2-40B4-BE49-F238E27FC236}">
                <a16:creationId xmlns:a16="http://schemas.microsoft.com/office/drawing/2014/main" id="{DFC8B34C-FC1A-423E-972C-FA0017763711}"/>
              </a:ext>
            </a:extLst>
          </p:cNvPr>
          <p:cNvSpPr>
            <a:spLocks noGrp="1"/>
          </p:cNvSpPr>
          <p:nvPr>
            <p:ph type="pic" idx="1"/>
          </p:nvPr>
        </p:nvSpPr>
        <p:spPr>
          <a:xfrm>
            <a:off x="839787" y="1693333"/>
            <a:ext cx="11036123" cy="5164667"/>
          </a:xfrm>
        </p:spPr>
      </p:sp>
      <p:sp>
        <p:nvSpPr>
          <p:cNvPr id="6" name="Text Placeholder 5">
            <a:extLst>
              <a:ext uri="{FF2B5EF4-FFF2-40B4-BE49-F238E27FC236}">
                <a16:creationId xmlns:a16="http://schemas.microsoft.com/office/drawing/2014/main" id="{2247FF27-9380-4B8F-9307-02EC621EAD6C}"/>
              </a:ext>
            </a:extLst>
          </p:cNvPr>
          <p:cNvSpPr>
            <a:spLocks noGrp="1"/>
          </p:cNvSpPr>
          <p:nvPr>
            <p:ph type="body" sz="half" idx="2"/>
          </p:nvPr>
        </p:nvSpPr>
        <p:spPr>
          <a:xfrm>
            <a:off x="839788" y="1106311"/>
            <a:ext cx="11352212" cy="587022"/>
          </a:xfrm>
        </p:spPr>
        <p:txBody>
          <a:bodyPr/>
          <a:lstStyle/>
          <a:p>
            <a:endParaRPr lang="en-US" dirty="0"/>
          </a:p>
        </p:txBody>
      </p:sp>
    </p:spTree>
    <p:extLst>
      <p:ext uri="{BB962C8B-B14F-4D97-AF65-F5344CB8AC3E}">
        <p14:creationId xmlns:p14="http://schemas.microsoft.com/office/powerpoint/2010/main" val="173355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627423-B585-465E-A900-A33C9D1ECBFB}"/>
              </a:ext>
            </a:extLst>
          </p:cNvPr>
          <p:cNvSpPr>
            <a:spLocks noGrp="1"/>
          </p:cNvSpPr>
          <p:nvPr>
            <p:ph type="title"/>
          </p:nvPr>
        </p:nvSpPr>
        <p:spPr>
          <a:xfrm>
            <a:off x="839788" y="124178"/>
            <a:ext cx="11036123" cy="982133"/>
          </a:xfrm>
        </p:spPr>
        <p:txBody>
          <a:bodyPr/>
          <a:lstStyle/>
          <a:p>
            <a:endParaRPr lang="en-US"/>
          </a:p>
        </p:txBody>
      </p:sp>
      <p:sp>
        <p:nvSpPr>
          <p:cNvPr id="5" name="Picture Placeholder 4">
            <a:extLst>
              <a:ext uri="{FF2B5EF4-FFF2-40B4-BE49-F238E27FC236}">
                <a16:creationId xmlns:a16="http://schemas.microsoft.com/office/drawing/2014/main" id="{DFC8B34C-FC1A-423E-972C-FA0017763711}"/>
              </a:ext>
            </a:extLst>
          </p:cNvPr>
          <p:cNvSpPr>
            <a:spLocks noGrp="1"/>
          </p:cNvSpPr>
          <p:nvPr>
            <p:ph type="pic" idx="1"/>
          </p:nvPr>
        </p:nvSpPr>
        <p:spPr>
          <a:xfrm>
            <a:off x="839787" y="1693333"/>
            <a:ext cx="11036123" cy="5164667"/>
          </a:xfrm>
        </p:spPr>
      </p:sp>
      <p:sp>
        <p:nvSpPr>
          <p:cNvPr id="6" name="Text Placeholder 5">
            <a:extLst>
              <a:ext uri="{FF2B5EF4-FFF2-40B4-BE49-F238E27FC236}">
                <a16:creationId xmlns:a16="http://schemas.microsoft.com/office/drawing/2014/main" id="{2247FF27-9380-4B8F-9307-02EC621EAD6C}"/>
              </a:ext>
            </a:extLst>
          </p:cNvPr>
          <p:cNvSpPr>
            <a:spLocks noGrp="1"/>
          </p:cNvSpPr>
          <p:nvPr>
            <p:ph type="body" sz="half" idx="2"/>
          </p:nvPr>
        </p:nvSpPr>
        <p:spPr>
          <a:xfrm>
            <a:off x="839788" y="1106311"/>
            <a:ext cx="11352212" cy="587022"/>
          </a:xfrm>
        </p:spPr>
        <p:txBody>
          <a:bodyPr/>
          <a:lstStyle/>
          <a:p>
            <a:endParaRPr lang="en-US" dirty="0"/>
          </a:p>
        </p:txBody>
      </p:sp>
    </p:spTree>
    <p:extLst>
      <p:ext uri="{BB962C8B-B14F-4D97-AF65-F5344CB8AC3E}">
        <p14:creationId xmlns:p14="http://schemas.microsoft.com/office/powerpoint/2010/main" val="1940381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627423-B585-465E-A900-A33C9D1ECBFB}"/>
              </a:ext>
            </a:extLst>
          </p:cNvPr>
          <p:cNvSpPr>
            <a:spLocks noGrp="1"/>
          </p:cNvSpPr>
          <p:nvPr>
            <p:ph type="title"/>
          </p:nvPr>
        </p:nvSpPr>
        <p:spPr>
          <a:xfrm>
            <a:off x="839788" y="124178"/>
            <a:ext cx="11036123" cy="982133"/>
          </a:xfrm>
        </p:spPr>
        <p:txBody>
          <a:bodyPr/>
          <a:lstStyle/>
          <a:p>
            <a:endParaRPr lang="en-US"/>
          </a:p>
        </p:txBody>
      </p:sp>
      <p:sp>
        <p:nvSpPr>
          <p:cNvPr id="5" name="Picture Placeholder 4">
            <a:extLst>
              <a:ext uri="{FF2B5EF4-FFF2-40B4-BE49-F238E27FC236}">
                <a16:creationId xmlns:a16="http://schemas.microsoft.com/office/drawing/2014/main" id="{DFC8B34C-FC1A-423E-972C-FA0017763711}"/>
              </a:ext>
            </a:extLst>
          </p:cNvPr>
          <p:cNvSpPr>
            <a:spLocks noGrp="1"/>
          </p:cNvSpPr>
          <p:nvPr>
            <p:ph type="pic" idx="1"/>
          </p:nvPr>
        </p:nvSpPr>
        <p:spPr>
          <a:xfrm>
            <a:off x="839787" y="1693333"/>
            <a:ext cx="11036123" cy="5164667"/>
          </a:xfrm>
        </p:spPr>
      </p:sp>
      <p:sp>
        <p:nvSpPr>
          <p:cNvPr id="6" name="Text Placeholder 5">
            <a:extLst>
              <a:ext uri="{FF2B5EF4-FFF2-40B4-BE49-F238E27FC236}">
                <a16:creationId xmlns:a16="http://schemas.microsoft.com/office/drawing/2014/main" id="{2247FF27-9380-4B8F-9307-02EC621EAD6C}"/>
              </a:ext>
            </a:extLst>
          </p:cNvPr>
          <p:cNvSpPr>
            <a:spLocks noGrp="1"/>
          </p:cNvSpPr>
          <p:nvPr>
            <p:ph type="body" sz="half" idx="2"/>
          </p:nvPr>
        </p:nvSpPr>
        <p:spPr>
          <a:xfrm>
            <a:off x="839788" y="1106311"/>
            <a:ext cx="11352212" cy="587022"/>
          </a:xfrm>
        </p:spPr>
        <p:txBody>
          <a:bodyPr/>
          <a:lstStyle/>
          <a:p>
            <a:endParaRPr lang="en-US" dirty="0"/>
          </a:p>
        </p:txBody>
      </p:sp>
    </p:spTree>
    <p:extLst>
      <p:ext uri="{BB962C8B-B14F-4D97-AF65-F5344CB8AC3E}">
        <p14:creationId xmlns:p14="http://schemas.microsoft.com/office/powerpoint/2010/main" val="17660600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627423-B585-465E-A900-A33C9D1ECBFB}"/>
              </a:ext>
            </a:extLst>
          </p:cNvPr>
          <p:cNvSpPr>
            <a:spLocks noGrp="1"/>
          </p:cNvSpPr>
          <p:nvPr>
            <p:ph type="title"/>
          </p:nvPr>
        </p:nvSpPr>
        <p:spPr>
          <a:xfrm>
            <a:off x="839788" y="124178"/>
            <a:ext cx="11036123" cy="982133"/>
          </a:xfrm>
        </p:spPr>
        <p:txBody>
          <a:bodyPr/>
          <a:lstStyle/>
          <a:p>
            <a:endParaRPr lang="en-US"/>
          </a:p>
        </p:txBody>
      </p:sp>
      <p:sp>
        <p:nvSpPr>
          <p:cNvPr id="5" name="Picture Placeholder 4">
            <a:extLst>
              <a:ext uri="{FF2B5EF4-FFF2-40B4-BE49-F238E27FC236}">
                <a16:creationId xmlns:a16="http://schemas.microsoft.com/office/drawing/2014/main" id="{DFC8B34C-FC1A-423E-972C-FA0017763711}"/>
              </a:ext>
            </a:extLst>
          </p:cNvPr>
          <p:cNvSpPr>
            <a:spLocks noGrp="1"/>
          </p:cNvSpPr>
          <p:nvPr>
            <p:ph type="pic" idx="1"/>
          </p:nvPr>
        </p:nvSpPr>
        <p:spPr>
          <a:xfrm>
            <a:off x="839787" y="1693333"/>
            <a:ext cx="11036123" cy="5164667"/>
          </a:xfrm>
        </p:spPr>
      </p:sp>
      <p:sp>
        <p:nvSpPr>
          <p:cNvPr id="6" name="Text Placeholder 5">
            <a:extLst>
              <a:ext uri="{FF2B5EF4-FFF2-40B4-BE49-F238E27FC236}">
                <a16:creationId xmlns:a16="http://schemas.microsoft.com/office/drawing/2014/main" id="{2247FF27-9380-4B8F-9307-02EC621EAD6C}"/>
              </a:ext>
            </a:extLst>
          </p:cNvPr>
          <p:cNvSpPr>
            <a:spLocks noGrp="1"/>
          </p:cNvSpPr>
          <p:nvPr>
            <p:ph type="body" sz="half" idx="2"/>
          </p:nvPr>
        </p:nvSpPr>
        <p:spPr>
          <a:xfrm>
            <a:off x="839788" y="1106311"/>
            <a:ext cx="11352212" cy="587022"/>
          </a:xfrm>
        </p:spPr>
        <p:txBody>
          <a:bodyPr/>
          <a:lstStyle/>
          <a:p>
            <a:endParaRPr lang="en-US" dirty="0"/>
          </a:p>
        </p:txBody>
      </p:sp>
    </p:spTree>
    <p:extLst>
      <p:ext uri="{BB962C8B-B14F-4D97-AF65-F5344CB8AC3E}">
        <p14:creationId xmlns:p14="http://schemas.microsoft.com/office/powerpoint/2010/main" val="40973308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627423-B585-465E-A900-A33C9D1ECBFB}"/>
              </a:ext>
            </a:extLst>
          </p:cNvPr>
          <p:cNvSpPr>
            <a:spLocks noGrp="1"/>
          </p:cNvSpPr>
          <p:nvPr>
            <p:ph type="title"/>
          </p:nvPr>
        </p:nvSpPr>
        <p:spPr>
          <a:xfrm>
            <a:off x="839788" y="124178"/>
            <a:ext cx="11036123" cy="982133"/>
          </a:xfrm>
        </p:spPr>
        <p:txBody>
          <a:bodyPr/>
          <a:lstStyle/>
          <a:p>
            <a:endParaRPr lang="en-US"/>
          </a:p>
        </p:txBody>
      </p:sp>
      <p:sp>
        <p:nvSpPr>
          <p:cNvPr id="5" name="Picture Placeholder 4">
            <a:extLst>
              <a:ext uri="{FF2B5EF4-FFF2-40B4-BE49-F238E27FC236}">
                <a16:creationId xmlns:a16="http://schemas.microsoft.com/office/drawing/2014/main" id="{DFC8B34C-FC1A-423E-972C-FA0017763711}"/>
              </a:ext>
            </a:extLst>
          </p:cNvPr>
          <p:cNvSpPr>
            <a:spLocks noGrp="1"/>
          </p:cNvSpPr>
          <p:nvPr>
            <p:ph type="pic" idx="1"/>
          </p:nvPr>
        </p:nvSpPr>
        <p:spPr>
          <a:xfrm>
            <a:off x="839787" y="1693333"/>
            <a:ext cx="11036123" cy="5164667"/>
          </a:xfrm>
        </p:spPr>
      </p:sp>
      <p:sp>
        <p:nvSpPr>
          <p:cNvPr id="6" name="Text Placeholder 5">
            <a:extLst>
              <a:ext uri="{FF2B5EF4-FFF2-40B4-BE49-F238E27FC236}">
                <a16:creationId xmlns:a16="http://schemas.microsoft.com/office/drawing/2014/main" id="{2247FF27-9380-4B8F-9307-02EC621EAD6C}"/>
              </a:ext>
            </a:extLst>
          </p:cNvPr>
          <p:cNvSpPr>
            <a:spLocks noGrp="1"/>
          </p:cNvSpPr>
          <p:nvPr>
            <p:ph type="body" sz="half" idx="2"/>
          </p:nvPr>
        </p:nvSpPr>
        <p:spPr>
          <a:xfrm>
            <a:off x="839788" y="1106311"/>
            <a:ext cx="11352212" cy="587022"/>
          </a:xfrm>
        </p:spPr>
        <p:txBody>
          <a:bodyPr/>
          <a:lstStyle/>
          <a:p>
            <a:endParaRPr lang="en-US" dirty="0"/>
          </a:p>
        </p:txBody>
      </p:sp>
    </p:spTree>
    <p:extLst>
      <p:ext uri="{BB962C8B-B14F-4D97-AF65-F5344CB8AC3E}">
        <p14:creationId xmlns:p14="http://schemas.microsoft.com/office/powerpoint/2010/main" val="38470096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627423-B585-465E-A900-A33C9D1ECBFB}"/>
              </a:ext>
            </a:extLst>
          </p:cNvPr>
          <p:cNvSpPr>
            <a:spLocks noGrp="1"/>
          </p:cNvSpPr>
          <p:nvPr>
            <p:ph type="title"/>
          </p:nvPr>
        </p:nvSpPr>
        <p:spPr>
          <a:xfrm>
            <a:off x="839788" y="124178"/>
            <a:ext cx="11036123" cy="982133"/>
          </a:xfrm>
        </p:spPr>
        <p:txBody>
          <a:bodyPr/>
          <a:lstStyle/>
          <a:p>
            <a:endParaRPr lang="en-US"/>
          </a:p>
        </p:txBody>
      </p:sp>
      <p:sp>
        <p:nvSpPr>
          <p:cNvPr id="5" name="Picture Placeholder 4">
            <a:extLst>
              <a:ext uri="{FF2B5EF4-FFF2-40B4-BE49-F238E27FC236}">
                <a16:creationId xmlns:a16="http://schemas.microsoft.com/office/drawing/2014/main" id="{DFC8B34C-FC1A-423E-972C-FA0017763711}"/>
              </a:ext>
            </a:extLst>
          </p:cNvPr>
          <p:cNvSpPr>
            <a:spLocks noGrp="1"/>
          </p:cNvSpPr>
          <p:nvPr>
            <p:ph type="pic" idx="1"/>
          </p:nvPr>
        </p:nvSpPr>
        <p:spPr>
          <a:xfrm>
            <a:off x="839787" y="1693333"/>
            <a:ext cx="11036123" cy="5164667"/>
          </a:xfrm>
        </p:spPr>
      </p:sp>
      <p:sp>
        <p:nvSpPr>
          <p:cNvPr id="6" name="Text Placeholder 5">
            <a:extLst>
              <a:ext uri="{FF2B5EF4-FFF2-40B4-BE49-F238E27FC236}">
                <a16:creationId xmlns:a16="http://schemas.microsoft.com/office/drawing/2014/main" id="{2247FF27-9380-4B8F-9307-02EC621EAD6C}"/>
              </a:ext>
            </a:extLst>
          </p:cNvPr>
          <p:cNvSpPr>
            <a:spLocks noGrp="1"/>
          </p:cNvSpPr>
          <p:nvPr>
            <p:ph type="body" sz="half" idx="2"/>
          </p:nvPr>
        </p:nvSpPr>
        <p:spPr>
          <a:xfrm>
            <a:off x="839788" y="1106311"/>
            <a:ext cx="11352212" cy="587022"/>
          </a:xfrm>
        </p:spPr>
        <p:txBody>
          <a:bodyPr/>
          <a:lstStyle/>
          <a:p>
            <a:endParaRPr lang="en-US" dirty="0"/>
          </a:p>
        </p:txBody>
      </p:sp>
    </p:spTree>
    <p:extLst>
      <p:ext uri="{BB962C8B-B14F-4D97-AF65-F5344CB8AC3E}">
        <p14:creationId xmlns:p14="http://schemas.microsoft.com/office/powerpoint/2010/main" val="8829344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627423-B585-465E-A900-A33C9D1ECBFB}"/>
              </a:ext>
            </a:extLst>
          </p:cNvPr>
          <p:cNvSpPr>
            <a:spLocks noGrp="1"/>
          </p:cNvSpPr>
          <p:nvPr>
            <p:ph type="title"/>
          </p:nvPr>
        </p:nvSpPr>
        <p:spPr>
          <a:xfrm>
            <a:off x="839788" y="124178"/>
            <a:ext cx="11036123" cy="982133"/>
          </a:xfrm>
        </p:spPr>
        <p:txBody>
          <a:bodyPr/>
          <a:lstStyle/>
          <a:p>
            <a:endParaRPr lang="en-US"/>
          </a:p>
        </p:txBody>
      </p:sp>
      <p:sp>
        <p:nvSpPr>
          <p:cNvPr id="5" name="Picture Placeholder 4">
            <a:extLst>
              <a:ext uri="{FF2B5EF4-FFF2-40B4-BE49-F238E27FC236}">
                <a16:creationId xmlns:a16="http://schemas.microsoft.com/office/drawing/2014/main" id="{DFC8B34C-FC1A-423E-972C-FA0017763711}"/>
              </a:ext>
            </a:extLst>
          </p:cNvPr>
          <p:cNvSpPr>
            <a:spLocks noGrp="1"/>
          </p:cNvSpPr>
          <p:nvPr>
            <p:ph type="pic" idx="1"/>
          </p:nvPr>
        </p:nvSpPr>
        <p:spPr>
          <a:xfrm>
            <a:off x="839787" y="1693333"/>
            <a:ext cx="11036123" cy="5164667"/>
          </a:xfrm>
        </p:spPr>
      </p:sp>
      <p:sp>
        <p:nvSpPr>
          <p:cNvPr id="6" name="Text Placeholder 5">
            <a:extLst>
              <a:ext uri="{FF2B5EF4-FFF2-40B4-BE49-F238E27FC236}">
                <a16:creationId xmlns:a16="http://schemas.microsoft.com/office/drawing/2014/main" id="{2247FF27-9380-4B8F-9307-02EC621EAD6C}"/>
              </a:ext>
            </a:extLst>
          </p:cNvPr>
          <p:cNvSpPr>
            <a:spLocks noGrp="1"/>
          </p:cNvSpPr>
          <p:nvPr>
            <p:ph type="body" sz="half" idx="2"/>
          </p:nvPr>
        </p:nvSpPr>
        <p:spPr>
          <a:xfrm>
            <a:off x="839788" y="1106311"/>
            <a:ext cx="11352212" cy="587022"/>
          </a:xfrm>
        </p:spPr>
        <p:txBody>
          <a:bodyPr/>
          <a:lstStyle/>
          <a:p>
            <a:endParaRPr lang="en-US" dirty="0"/>
          </a:p>
        </p:txBody>
      </p:sp>
    </p:spTree>
    <p:extLst>
      <p:ext uri="{BB962C8B-B14F-4D97-AF65-F5344CB8AC3E}">
        <p14:creationId xmlns:p14="http://schemas.microsoft.com/office/powerpoint/2010/main" val="23225790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627423-B585-465E-A900-A33C9D1ECBFB}"/>
              </a:ext>
            </a:extLst>
          </p:cNvPr>
          <p:cNvSpPr>
            <a:spLocks noGrp="1"/>
          </p:cNvSpPr>
          <p:nvPr>
            <p:ph type="title"/>
          </p:nvPr>
        </p:nvSpPr>
        <p:spPr>
          <a:xfrm>
            <a:off x="839788" y="124178"/>
            <a:ext cx="11036123" cy="982133"/>
          </a:xfrm>
        </p:spPr>
        <p:txBody>
          <a:bodyPr/>
          <a:lstStyle/>
          <a:p>
            <a:endParaRPr lang="en-US"/>
          </a:p>
        </p:txBody>
      </p:sp>
      <p:sp>
        <p:nvSpPr>
          <p:cNvPr id="5" name="Picture Placeholder 4">
            <a:extLst>
              <a:ext uri="{FF2B5EF4-FFF2-40B4-BE49-F238E27FC236}">
                <a16:creationId xmlns:a16="http://schemas.microsoft.com/office/drawing/2014/main" id="{DFC8B34C-FC1A-423E-972C-FA0017763711}"/>
              </a:ext>
            </a:extLst>
          </p:cNvPr>
          <p:cNvSpPr>
            <a:spLocks noGrp="1"/>
          </p:cNvSpPr>
          <p:nvPr>
            <p:ph type="pic" idx="1"/>
          </p:nvPr>
        </p:nvSpPr>
        <p:spPr>
          <a:xfrm>
            <a:off x="839787" y="1693333"/>
            <a:ext cx="11036123" cy="5164667"/>
          </a:xfrm>
        </p:spPr>
      </p:sp>
      <p:sp>
        <p:nvSpPr>
          <p:cNvPr id="6" name="Text Placeholder 5">
            <a:extLst>
              <a:ext uri="{FF2B5EF4-FFF2-40B4-BE49-F238E27FC236}">
                <a16:creationId xmlns:a16="http://schemas.microsoft.com/office/drawing/2014/main" id="{2247FF27-9380-4B8F-9307-02EC621EAD6C}"/>
              </a:ext>
            </a:extLst>
          </p:cNvPr>
          <p:cNvSpPr>
            <a:spLocks noGrp="1"/>
          </p:cNvSpPr>
          <p:nvPr>
            <p:ph type="body" sz="half" idx="2"/>
          </p:nvPr>
        </p:nvSpPr>
        <p:spPr>
          <a:xfrm>
            <a:off x="839788" y="1106311"/>
            <a:ext cx="11352212" cy="587022"/>
          </a:xfrm>
        </p:spPr>
        <p:txBody>
          <a:bodyPr/>
          <a:lstStyle/>
          <a:p>
            <a:endParaRPr lang="en-US" dirty="0"/>
          </a:p>
        </p:txBody>
      </p:sp>
    </p:spTree>
    <p:extLst>
      <p:ext uri="{BB962C8B-B14F-4D97-AF65-F5344CB8AC3E}">
        <p14:creationId xmlns:p14="http://schemas.microsoft.com/office/powerpoint/2010/main" val="37377011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627423-B585-465E-A900-A33C9D1ECBFB}"/>
              </a:ext>
            </a:extLst>
          </p:cNvPr>
          <p:cNvSpPr>
            <a:spLocks noGrp="1"/>
          </p:cNvSpPr>
          <p:nvPr>
            <p:ph type="title"/>
          </p:nvPr>
        </p:nvSpPr>
        <p:spPr>
          <a:xfrm>
            <a:off x="839788" y="124178"/>
            <a:ext cx="11036123" cy="982133"/>
          </a:xfrm>
        </p:spPr>
        <p:txBody>
          <a:bodyPr/>
          <a:lstStyle/>
          <a:p>
            <a:endParaRPr lang="en-US"/>
          </a:p>
        </p:txBody>
      </p:sp>
      <p:sp>
        <p:nvSpPr>
          <p:cNvPr id="5" name="Picture Placeholder 4">
            <a:extLst>
              <a:ext uri="{FF2B5EF4-FFF2-40B4-BE49-F238E27FC236}">
                <a16:creationId xmlns:a16="http://schemas.microsoft.com/office/drawing/2014/main" id="{DFC8B34C-FC1A-423E-972C-FA0017763711}"/>
              </a:ext>
            </a:extLst>
          </p:cNvPr>
          <p:cNvSpPr>
            <a:spLocks noGrp="1"/>
          </p:cNvSpPr>
          <p:nvPr>
            <p:ph type="pic" idx="1"/>
          </p:nvPr>
        </p:nvSpPr>
        <p:spPr>
          <a:xfrm>
            <a:off x="839787" y="1693333"/>
            <a:ext cx="11036123" cy="5164667"/>
          </a:xfrm>
        </p:spPr>
      </p:sp>
      <p:sp>
        <p:nvSpPr>
          <p:cNvPr id="6" name="Text Placeholder 5">
            <a:extLst>
              <a:ext uri="{FF2B5EF4-FFF2-40B4-BE49-F238E27FC236}">
                <a16:creationId xmlns:a16="http://schemas.microsoft.com/office/drawing/2014/main" id="{2247FF27-9380-4B8F-9307-02EC621EAD6C}"/>
              </a:ext>
            </a:extLst>
          </p:cNvPr>
          <p:cNvSpPr>
            <a:spLocks noGrp="1"/>
          </p:cNvSpPr>
          <p:nvPr>
            <p:ph type="body" sz="half" idx="2"/>
          </p:nvPr>
        </p:nvSpPr>
        <p:spPr>
          <a:xfrm>
            <a:off x="839788" y="1106311"/>
            <a:ext cx="11352212" cy="587022"/>
          </a:xfrm>
        </p:spPr>
        <p:txBody>
          <a:bodyPr/>
          <a:lstStyle/>
          <a:p>
            <a:endParaRPr lang="en-US" dirty="0"/>
          </a:p>
        </p:txBody>
      </p:sp>
    </p:spTree>
    <p:extLst>
      <p:ext uri="{BB962C8B-B14F-4D97-AF65-F5344CB8AC3E}">
        <p14:creationId xmlns:p14="http://schemas.microsoft.com/office/powerpoint/2010/main" val="3749528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627423-B585-465E-A900-A33C9D1ECBFB}"/>
              </a:ext>
            </a:extLst>
          </p:cNvPr>
          <p:cNvSpPr>
            <a:spLocks noGrp="1"/>
          </p:cNvSpPr>
          <p:nvPr>
            <p:ph type="title"/>
          </p:nvPr>
        </p:nvSpPr>
        <p:spPr>
          <a:xfrm>
            <a:off x="839788" y="124178"/>
            <a:ext cx="11036123" cy="982133"/>
          </a:xfrm>
        </p:spPr>
        <p:txBody>
          <a:bodyPr>
            <a:normAutofit fontScale="90000"/>
          </a:bodyPr>
          <a:lstStyle/>
          <a:p>
            <a:r>
              <a:rPr lang="en-US" dirty="0"/>
              <a:t>Since this is the first word, we hit root_=new Node(key); and send back value which is incremented by the ++count[word] back in main</a:t>
            </a:r>
          </a:p>
        </p:txBody>
      </p:sp>
      <p:pic>
        <p:nvPicPr>
          <p:cNvPr id="2" name="Picture Placeholder 1">
            <a:extLst>
              <a:ext uri="{FF2B5EF4-FFF2-40B4-BE49-F238E27FC236}">
                <a16:creationId xmlns:a16="http://schemas.microsoft.com/office/drawing/2014/main" id="{139B3D13-CD5B-4881-87C6-6AAB5C1B1BB3}"/>
              </a:ext>
            </a:extLst>
          </p:cNvPr>
          <p:cNvPicPr>
            <a:picLocks noGrp="1" noChangeAspect="1"/>
          </p:cNvPicPr>
          <p:nvPr>
            <p:ph type="pic" idx="1"/>
          </p:nvPr>
        </p:nvPicPr>
        <p:blipFill>
          <a:blip r:embed="rId2"/>
          <a:srcRect l="2190" r="2190"/>
          <a:stretch>
            <a:fillRect/>
          </a:stretch>
        </p:blipFill>
        <p:spPr>
          <a:xfrm>
            <a:off x="839788" y="1693863"/>
            <a:ext cx="11036300" cy="5164137"/>
          </a:xfrm>
          <a:prstGeom prst="rect">
            <a:avLst/>
          </a:prstGeom>
        </p:spPr>
      </p:pic>
      <p:sp>
        <p:nvSpPr>
          <p:cNvPr id="6" name="Text Placeholder 5">
            <a:extLst>
              <a:ext uri="{FF2B5EF4-FFF2-40B4-BE49-F238E27FC236}">
                <a16:creationId xmlns:a16="http://schemas.microsoft.com/office/drawing/2014/main" id="{2247FF27-9380-4B8F-9307-02EC621EAD6C}"/>
              </a:ext>
            </a:extLst>
          </p:cNvPr>
          <p:cNvSpPr>
            <a:spLocks noGrp="1"/>
          </p:cNvSpPr>
          <p:nvPr>
            <p:ph type="body" sz="half" idx="2"/>
          </p:nvPr>
        </p:nvSpPr>
        <p:spPr>
          <a:xfrm>
            <a:off x="839788" y="1106311"/>
            <a:ext cx="11352212" cy="587022"/>
          </a:xfrm>
        </p:spPr>
        <p:txBody>
          <a:bodyPr/>
          <a:lstStyle/>
          <a:p>
            <a:endParaRPr lang="en-US" dirty="0"/>
          </a:p>
        </p:txBody>
      </p:sp>
    </p:spTree>
    <p:extLst>
      <p:ext uri="{BB962C8B-B14F-4D97-AF65-F5344CB8AC3E}">
        <p14:creationId xmlns:p14="http://schemas.microsoft.com/office/powerpoint/2010/main" val="366473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627423-B585-465E-A900-A33C9D1ECBFB}"/>
              </a:ext>
            </a:extLst>
          </p:cNvPr>
          <p:cNvSpPr>
            <a:spLocks noGrp="1"/>
          </p:cNvSpPr>
          <p:nvPr>
            <p:ph type="title"/>
          </p:nvPr>
        </p:nvSpPr>
        <p:spPr>
          <a:xfrm>
            <a:off x="839788" y="124178"/>
            <a:ext cx="11036123" cy="982133"/>
          </a:xfrm>
        </p:spPr>
        <p:txBody>
          <a:bodyPr/>
          <a:lstStyle/>
          <a:p>
            <a:endParaRPr lang="en-US"/>
          </a:p>
        </p:txBody>
      </p:sp>
      <p:sp>
        <p:nvSpPr>
          <p:cNvPr id="5" name="Picture Placeholder 4">
            <a:extLst>
              <a:ext uri="{FF2B5EF4-FFF2-40B4-BE49-F238E27FC236}">
                <a16:creationId xmlns:a16="http://schemas.microsoft.com/office/drawing/2014/main" id="{DFC8B34C-FC1A-423E-972C-FA0017763711}"/>
              </a:ext>
            </a:extLst>
          </p:cNvPr>
          <p:cNvSpPr>
            <a:spLocks noGrp="1"/>
          </p:cNvSpPr>
          <p:nvPr>
            <p:ph type="pic" idx="1"/>
          </p:nvPr>
        </p:nvSpPr>
        <p:spPr>
          <a:xfrm>
            <a:off x="839787" y="1693333"/>
            <a:ext cx="11036123" cy="5164667"/>
          </a:xfrm>
        </p:spPr>
      </p:sp>
      <p:sp>
        <p:nvSpPr>
          <p:cNvPr id="6" name="Text Placeholder 5">
            <a:extLst>
              <a:ext uri="{FF2B5EF4-FFF2-40B4-BE49-F238E27FC236}">
                <a16:creationId xmlns:a16="http://schemas.microsoft.com/office/drawing/2014/main" id="{2247FF27-9380-4B8F-9307-02EC621EAD6C}"/>
              </a:ext>
            </a:extLst>
          </p:cNvPr>
          <p:cNvSpPr>
            <a:spLocks noGrp="1"/>
          </p:cNvSpPr>
          <p:nvPr>
            <p:ph type="body" sz="half" idx="2"/>
          </p:nvPr>
        </p:nvSpPr>
        <p:spPr>
          <a:xfrm>
            <a:off x="839788" y="1106311"/>
            <a:ext cx="11352212" cy="587022"/>
          </a:xfrm>
        </p:spPr>
        <p:txBody>
          <a:bodyPr/>
          <a:lstStyle/>
          <a:p>
            <a:endParaRPr lang="en-US" dirty="0"/>
          </a:p>
        </p:txBody>
      </p:sp>
    </p:spTree>
    <p:extLst>
      <p:ext uri="{BB962C8B-B14F-4D97-AF65-F5344CB8AC3E}">
        <p14:creationId xmlns:p14="http://schemas.microsoft.com/office/powerpoint/2010/main" val="27107365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627423-B585-465E-A900-A33C9D1ECBFB}"/>
              </a:ext>
            </a:extLst>
          </p:cNvPr>
          <p:cNvSpPr>
            <a:spLocks noGrp="1"/>
          </p:cNvSpPr>
          <p:nvPr>
            <p:ph type="title"/>
          </p:nvPr>
        </p:nvSpPr>
        <p:spPr>
          <a:xfrm>
            <a:off x="839788" y="124178"/>
            <a:ext cx="11036123" cy="982133"/>
          </a:xfrm>
        </p:spPr>
        <p:txBody>
          <a:bodyPr/>
          <a:lstStyle/>
          <a:p>
            <a:endParaRPr lang="en-US"/>
          </a:p>
        </p:txBody>
      </p:sp>
      <p:sp>
        <p:nvSpPr>
          <p:cNvPr id="5" name="Picture Placeholder 4">
            <a:extLst>
              <a:ext uri="{FF2B5EF4-FFF2-40B4-BE49-F238E27FC236}">
                <a16:creationId xmlns:a16="http://schemas.microsoft.com/office/drawing/2014/main" id="{DFC8B34C-FC1A-423E-972C-FA0017763711}"/>
              </a:ext>
            </a:extLst>
          </p:cNvPr>
          <p:cNvSpPr>
            <a:spLocks noGrp="1"/>
          </p:cNvSpPr>
          <p:nvPr>
            <p:ph type="pic" idx="1"/>
          </p:nvPr>
        </p:nvSpPr>
        <p:spPr>
          <a:xfrm>
            <a:off x="839787" y="1693333"/>
            <a:ext cx="11036123" cy="5164667"/>
          </a:xfrm>
        </p:spPr>
      </p:sp>
      <p:sp>
        <p:nvSpPr>
          <p:cNvPr id="6" name="Text Placeholder 5">
            <a:extLst>
              <a:ext uri="{FF2B5EF4-FFF2-40B4-BE49-F238E27FC236}">
                <a16:creationId xmlns:a16="http://schemas.microsoft.com/office/drawing/2014/main" id="{2247FF27-9380-4B8F-9307-02EC621EAD6C}"/>
              </a:ext>
            </a:extLst>
          </p:cNvPr>
          <p:cNvSpPr>
            <a:spLocks noGrp="1"/>
          </p:cNvSpPr>
          <p:nvPr>
            <p:ph type="body" sz="half" idx="2"/>
          </p:nvPr>
        </p:nvSpPr>
        <p:spPr>
          <a:xfrm>
            <a:off x="839788" y="1106311"/>
            <a:ext cx="11352212" cy="587022"/>
          </a:xfrm>
        </p:spPr>
        <p:txBody>
          <a:bodyPr/>
          <a:lstStyle/>
          <a:p>
            <a:endParaRPr lang="en-US" dirty="0"/>
          </a:p>
        </p:txBody>
      </p:sp>
    </p:spTree>
    <p:extLst>
      <p:ext uri="{BB962C8B-B14F-4D97-AF65-F5344CB8AC3E}">
        <p14:creationId xmlns:p14="http://schemas.microsoft.com/office/powerpoint/2010/main" val="10893560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627423-B585-465E-A900-A33C9D1ECBFB}"/>
              </a:ext>
            </a:extLst>
          </p:cNvPr>
          <p:cNvSpPr>
            <a:spLocks noGrp="1"/>
          </p:cNvSpPr>
          <p:nvPr>
            <p:ph type="title"/>
          </p:nvPr>
        </p:nvSpPr>
        <p:spPr>
          <a:xfrm>
            <a:off x="839788" y="124178"/>
            <a:ext cx="11036123" cy="982133"/>
          </a:xfrm>
        </p:spPr>
        <p:txBody>
          <a:bodyPr/>
          <a:lstStyle/>
          <a:p>
            <a:endParaRPr lang="en-US"/>
          </a:p>
        </p:txBody>
      </p:sp>
      <p:sp>
        <p:nvSpPr>
          <p:cNvPr id="5" name="Picture Placeholder 4">
            <a:extLst>
              <a:ext uri="{FF2B5EF4-FFF2-40B4-BE49-F238E27FC236}">
                <a16:creationId xmlns:a16="http://schemas.microsoft.com/office/drawing/2014/main" id="{DFC8B34C-FC1A-423E-972C-FA0017763711}"/>
              </a:ext>
            </a:extLst>
          </p:cNvPr>
          <p:cNvSpPr>
            <a:spLocks noGrp="1"/>
          </p:cNvSpPr>
          <p:nvPr>
            <p:ph type="pic" idx="1"/>
          </p:nvPr>
        </p:nvSpPr>
        <p:spPr>
          <a:xfrm>
            <a:off x="839787" y="1693333"/>
            <a:ext cx="11036123" cy="5164667"/>
          </a:xfrm>
        </p:spPr>
      </p:sp>
      <p:sp>
        <p:nvSpPr>
          <p:cNvPr id="6" name="Text Placeholder 5">
            <a:extLst>
              <a:ext uri="{FF2B5EF4-FFF2-40B4-BE49-F238E27FC236}">
                <a16:creationId xmlns:a16="http://schemas.microsoft.com/office/drawing/2014/main" id="{2247FF27-9380-4B8F-9307-02EC621EAD6C}"/>
              </a:ext>
            </a:extLst>
          </p:cNvPr>
          <p:cNvSpPr>
            <a:spLocks noGrp="1"/>
          </p:cNvSpPr>
          <p:nvPr>
            <p:ph type="body" sz="half" idx="2"/>
          </p:nvPr>
        </p:nvSpPr>
        <p:spPr>
          <a:xfrm>
            <a:off x="839788" y="1106311"/>
            <a:ext cx="11352212" cy="587022"/>
          </a:xfrm>
        </p:spPr>
        <p:txBody>
          <a:bodyPr/>
          <a:lstStyle/>
          <a:p>
            <a:endParaRPr lang="en-US" dirty="0"/>
          </a:p>
        </p:txBody>
      </p:sp>
    </p:spTree>
    <p:extLst>
      <p:ext uri="{BB962C8B-B14F-4D97-AF65-F5344CB8AC3E}">
        <p14:creationId xmlns:p14="http://schemas.microsoft.com/office/powerpoint/2010/main" val="24669316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627423-B585-465E-A900-A33C9D1ECBFB}"/>
              </a:ext>
            </a:extLst>
          </p:cNvPr>
          <p:cNvSpPr>
            <a:spLocks noGrp="1"/>
          </p:cNvSpPr>
          <p:nvPr>
            <p:ph type="title"/>
          </p:nvPr>
        </p:nvSpPr>
        <p:spPr>
          <a:xfrm>
            <a:off x="839788" y="124178"/>
            <a:ext cx="11036123" cy="982133"/>
          </a:xfrm>
        </p:spPr>
        <p:txBody>
          <a:bodyPr/>
          <a:lstStyle/>
          <a:p>
            <a:endParaRPr lang="en-US"/>
          </a:p>
        </p:txBody>
      </p:sp>
      <p:sp>
        <p:nvSpPr>
          <p:cNvPr id="5" name="Picture Placeholder 4">
            <a:extLst>
              <a:ext uri="{FF2B5EF4-FFF2-40B4-BE49-F238E27FC236}">
                <a16:creationId xmlns:a16="http://schemas.microsoft.com/office/drawing/2014/main" id="{DFC8B34C-FC1A-423E-972C-FA0017763711}"/>
              </a:ext>
            </a:extLst>
          </p:cNvPr>
          <p:cNvSpPr>
            <a:spLocks noGrp="1"/>
          </p:cNvSpPr>
          <p:nvPr>
            <p:ph type="pic" idx="1"/>
          </p:nvPr>
        </p:nvSpPr>
        <p:spPr>
          <a:xfrm>
            <a:off x="839787" y="1693333"/>
            <a:ext cx="11036123" cy="5164667"/>
          </a:xfrm>
        </p:spPr>
      </p:sp>
      <p:sp>
        <p:nvSpPr>
          <p:cNvPr id="6" name="Text Placeholder 5">
            <a:extLst>
              <a:ext uri="{FF2B5EF4-FFF2-40B4-BE49-F238E27FC236}">
                <a16:creationId xmlns:a16="http://schemas.microsoft.com/office/drawing/2014/main" id="{2247FF27-9380-4B8F-9307-02EC621EAD6C}"/>
              </a:ext>
            </a:extLst>
          </p:cNvPr>
          <p:cNvSpPr>
            <a:spLocks noGrp="1"/>
          </p:cNvSpPr>
          <p:nvPr>
            <p:ph type="body" sz="half" idx="2"/>
          </p:nvPr>
        </p:nvSpPr>
        <p:spPr>
          <a:xfrm>
            <a:off x="839788" y="1106311"/>
            <a:ext cx="11352212" cy="587022"/>
          </a:xfrm>
        </p:spPr>
        <p:txBody>
          <a:bodyPr/>
          <a:lstStyle/>
          <a:p>
            <a:endParaRPr lang="en-US" dirty="0"/>
          </a:p>
        </p:txBody>
      </p:sp>
    </p:spTree>
    <p:extLst>
      <p:ext uri="{BB962C8B-B14F-4D97-AF65-F5344CB8AC3E}">
        <p14:creationId xmlns:p14="http://schemas.microsoft.com/office/powerpoint/2010/main" val="42257803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627423-B585-465E-A900-A33C9D1ECBFB}"/>
              </a:ext>
            </a:extLst>
          </p:cNvPr>
          <p:cNvSpPr>
            <a:spLocks noGrp="1"/>
          </p:cNvSpPr>
          <p:nvPr>
            <p:ph type="title"/>
          </p:nvPr>
        </p:nvSpPr>
        <p:spPr>
          <a:xfrm>
            <a:off x="839788" y="124178"/>
            <a:ext cx="11036123" cy="982133"/>
          </a:xfrm>
        </p:spPr>
        <p:txBody>
          <a:bodyPr/>
          <a:lstStyle/>
          <a:p>
            <a:endParaRPr lang="en-US"/>
          </a:p>
        </p:txBody>
      </p:sp>
      <p:sp>
        <p:nvSpPr>
          <p:cNvPr id="5" name="Picture Placeholder 4">
            <a:extLst>
              <a:ext uri="{FF2B5EF4-FFF2-40B4-BE49-F238E27FC236}">
                <a16:creationId xmlns:a16="http://schemas.microsoft.com/office/drawing/2014/main" id="{DFC8B34C-FC1A-423E-972C-FA0017763711}"/>
              </a:ext>
            </a:extLst>
          </p:cNvPr>
          <p:cNvSpPr>
            <a:spLocks noGrp="1"/>
          </p:cNvSpPr>
          <p:nvPr>
            <p:ph type="pic" idx="1"/>
          </p:nvPr>
        </p:nvSpPr>
        <p:spPr>
          <a:xfrm>
            <a:off x="839787" y="1693333"/>
            <a:ext cx="11036123" cy="5164667"/>
          </a:xfrm>
        </p:spPr>
      </p:sp>
      <p:sp>
        <p:nvSpPr>
          <p:cNvPr id="6" name="Text Placeholder 5">
            <a:extLst>
              <a:ext uri="{FF2B5EF4-FFF2-40B4-BE49-F238E27FC236}">
                <a16:creationId xmlns:a16="http://schemas.microsoft.com/office/drawing/2014/main" id="{2247FF27-9380-4B8F-9307-02EC621EAD6C}"/>
              </a:ext>
            </a:extLst>
          </p:cNvPr>
          <p:cNvSpPr>
            <a:spLocks noGrp="1"/>
          </p:cNvSpPr>
          <p:nvPr>
            <p:ph type="body" sz="half" idx="2"/>
          </p:nvPr>
        </p:nvSpPr>
        <p:spPr>
          <a:xfrm>
            <a:off x="839788" y="1106311"/>
            <a:ext cx="11352212" cy="587022"/>
          </a:xfrm>
        </p:spPr>
        <p:txBody>
          <a:bodyPr/>
          <a:lstStyle/>
          <a:p>
            <a:endParaRPr lang="en-US" dirty="0"/>
          </a:p>
        </p:txBody>
      </p:sp>
    </p:spTree>
    <p:extLst>
      <p:ext uri="{BB962C8B-B14F-4D97-AF65-F5344CB8AC3E}">
        <p14:creationId xmlns:p14="http://schemas.microsoft.com/office/powerpoint/2010/main" val="24777171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627423-B585-465E-A900-A33C9D1ECBFB}"/>
              </a:ext>
            </a:extLst>
          </p:cNvPr>
          <p:cNvSpPr>
            <a:spLocks noGrp="1"/>
          </p:cNvSpPr>
          <p:nvPr>
            <p:ph type="title"/>
          </p:nvPr>
        </p:nvSpPr>
        <p:spPr>
          <a:xfrm>
            <a:off x="839788" y="124178"/>
            <a:ext cx="11036123" cy="982133"/>
          </a:xfrm>
        </p:spPr>
        <p:txBody>
          <a:bodyPr/>
          <a:lstStyle/>
          <a:p>
            <a:endParaRPr lang="en-US"/>
          </a:p>
        </p:txBody>
      </p:sp>
      <p:sp>
        <p:nvSpPr>
          <p:cNvPr id="5" name="Picture Placeholder 4">
            <a:extLst>
              <a:ext uri="{FF2B5EF4-FFF2-40B4-BE49-F238E27FC236}">
                <a16:creationId xmlns:a16="http://schemas.microsoft.com/office/drawing/2014/main" id="{DFC8B34C-FC1A-423E-972C-FA0017763711}"/>
              </a:ext>
            </a:extLst>
          </p:cNvPr>
          <p:cNvSpPr>
            <a:spLocks noGrp="1"/>
          </p:cNvSpPr>
          <p:nvPr>
            <p:ph type="pic" idx="1"/>
          </p:nvPr>
        </p:nvSpPr>
        <p:spPr>
          <a:xfrm>
            <a:off x="839787" y="1693333"/>
            <a:ext cx="11036123" cy="5164667"/>
          </a:xfrm>
        </p:spPr>
      </p:sp>
      <p:sp>
        <p:nvSpPr>
          <p:cNvPr id="6" name="Text Placeholder 5">
            <a:extLst>
              <a:ext uri="{FF2B5EF4-FFF2-40B4-BE49-F238E27FC236}">
                <a16:creationId xmlns:a16="http://schemas.microsoft.com/office/drawing/2014/main" id="{2247FF27-9380-4B8F-9307-02EC621EAD6C}"/>
              </a:ext>
            </a:extLst>
          </p:cNvPr>
          <p:cNvSpPr>
            <a:spLocks noGrp="1"/>
          </p:cNvSpPr>
          <p:nvPr>
            <p:ph type="body" sz="half" idx="2"/>
          </p:nvPr>
        </p:nvSpPr>
        <p:spPr>
          <a:xfrm>
            <a:off x="839788" y="1106311"/>
            <a:ext cx="11352212" cy="587022"/>
          </a:xfrm>
        </p:spPr>
        <p:txBody>
          <a:bodyPr/>
          <a:lstStyle/>
          <a:p>
            <a:endParaRPr lang="en-US" dirty="0"/>
          </a:p>
        </p:txBody>
      </p:sp>
    </p:spTree>
    <p:extLst>
      <p:ext uri="{BB962C8B-B14F-4D97-AF65-F5344CB8AC3E}">
        <p14:creationId xmlns:p14="http://schemas.microsoft.com/office/powerpoint/2010/main" val="24363314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627423-B585-465E-A900-A33C9D1ECBFB}"/>
              </a:ext>
            </a:extLst>
          </p:cNvPr>
          <p:cNvSpPr>
            <a:spLocks noGrp="1"/>
          </p:cNvSpPr>
          <p:nvPr>
            <p:ph type="title"/>
          </p:nvPr>
        </p:nvSpPr>
        <p:spPr>
          <a:xfrm>
            <a:off x="839788" y="124178"/>
            <a:ext cx="11036123" cy="982133"/>
          </a:xfrm>
        </p:spPr>
        <p:txBody>
          <a:bodyPr/>
          <a:lstStyle/>
          <a:p>
            <a:endParaRPr lang="en-US"/>
          </a:p>
        </p:txBody>
      </p:sp>
      <p:sp>
        <p:nvSpPr>
          <p:cNvPr id="5" name="Picture Placeholder 4">
            <a:extLst>
              <a:ext uri="{FF2B5EF4-FFF2-40B4-BE49-F238E27FC236}">
                <a16:creationId xmlns:a16="http://schemas.microsoft.com/office/drawing/2014/main" id="{DFC8B34C-FC1A-423E-972C-FA0017763711}"/>
              </a:ext>
            </a:extLst>
          </p:cNvPr>
          <p:cNvSpPr>
            <a:spLocks noGrp="1"/>
          </p:cNvSpPr>
          <p:nvPr>
            <p:ph type="pic" idx="1"/>
          </p:nvPr>
        </p:nvSpPr>
        <p:spPr>
          <a:xfrm>
            <a:off x="839787" y="1693333"/>
            <a:ext cx="11036123" cy="5164667"/>
          </a:xfrm>
        </p:spPr>
      </p:sp>
      <p:sp>
        <p:nvSpPr>
          <p:cNvPr id="6" name="Text Placeholder 5">
            <a:extLst>
              <a:ext uri="{FF2B5EF4-FFF2-40B4-BE49-F238E27FC236}">
                <a16:creationId xmlns:a16="http://schemas.microsoft.com/office/drawing/2014/main" id="{2247FF27-9380-4B8F-9307-02EC621EAD6C}"/>
              </a:ext>
            </a:extLst>
          </p:cNvPr>
          <p:cNvSpPr>
            <a:spLocks noGrp="1"/>
          </p:cNvSpPr>
          <p:nvPr>
            <p:ph type="body" sz="half" idx="2"/>
          </p:nvPr>
        </p:nvSpPr>
        <p:spPr>
          <a:xfrm>
            <a:off x="839788" y="1106311"/>
            <a:ext cx="11352212" cy="587022"/>
          </a:xfrm>
        </p:spPr>
        <p:txBody>
          <a:bodyPr/>
          <a:lstStyle/>
          <a:p>
            <a:endParaRPr lang="en-US" dirty="0"/>
          </a:p>
        </p:txBody>
      </p:sp>
    </p:spTree>
    <p:extLst>
      <p:ext uri="{BB962C8B-B14F-4D97-AF65-F5344CB8AC3E}">
        <p14:creationId xmlns:p14="http://schemas.microsoft.com/office/powerpoint/2010/main" val="6325394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627423-B585-465E-A900-A33C9D1ECBFB}"/>
              </a:ext>
            </a:extLst>
          </p:cNvPr>
          <p:cNvSpPr>
            <a:spLocks noGrp="1"/>
          </p:cNvSpPr>
          <p:nvPr>
            <p:ph type="title"/>
          </p:nvPr>
        </p:nvSpPr>
        <p:spPr>
          <a:xfrm>
            <a:off x="839788" y="124178"/>
            <a:ext cx="11036123" cy="982133"/>
          </a:xfrm>
        </p:spPr>
        <p:txBody>
          <a:bodyPr/>
          <a:lstStyle/>
          <a:p>
            <a:endParaRPr lang="en-US"/>
          </a:p>
        </p:txBody>
      </p:sp>
      <p:sp>
        <p:nvSpPr>
          <p:cNvPr id="5" name="Picture Placeholder 4">
            <a:extLst>
              <a:ext uri="{FF2B5EF4-FFF2-40B4-BE49-F238E27FC236}">
                <a16:creationId xmlns:a16="http://schemas.microsoft.com/office/drawing/2014/main" id="{DFC8B34C-FC1A-423E-972C-FA0017763711}"/>
              </a:ext>
            </a:extLst>
          </p:cNvPr>
          <p:cNvSpPr>
            <a:spLocks noGrp="1"/>
          </p:cNvSpPr>
          <p:nvPr>
            <p:ph type="pic" idx="1"/>
          </p:nvPr>
        </p:nvSpPr>
        <p:spPr>
          <a:xfrm>
            <a:off x="839787" y="1693333"/>
            <a:ext cx="11036123" cy="5164667"/>
          </a:xfrm>
        </p:spPr>
      </p:sp>
      <p:sp>
        <p:nvSpPr>
          <p:cNvPr id="6" name="Text Placeholder 5">
            <a:extLst>
              <a:ext uri="{FF2B5EF4-FFF2-40B4-BE49-F238E27FC236}">
                <a16:creationId xmlns:a16="http://schemas.microsoft.com/office/drawing/2014/main" id="{2247FF27-9380-4B8F-9307-02EC621EAD6C}"/>
              </a:ext>
            </a:extLst>
          </p:cNvPr>
          <p:cNvSpPr>
            <a:spLocks noGrp="1"/>
          </p:cNvSpPr>
          <p:nvPr>
            <p:ph type="body" sz="half" idx="2"/>
          </p:nvPr>
        </p:nvSpPr>
        <p:spPr>
          <a:xfrm>
            <a:off x="839788" y="1106311"/>
            <a:ext cx="11352212" cy="587022"/>
          </a:xfrm>
        </p:spPr>
        <p:txBody>
          <a:bodyPr/>
          <a:lstStyle/>
          <a:p>
            <a:endParaRPr lang="en-US" dirty="0"/>
          </a:p>
        </p:txBody>
      </p:sp>
    </p:spTree>
    <p:extLst>
      <p:ext uri="{BB962C8B-B14F-4D97-AF65-F5344CB8AC3E}">
        <p14:creationId xmlns:p14="http://schemas.microsoft.com/office/powerpoint/2010/main" val="1493361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627423-B585-465E-A900-A33C9D1ECBFB}"/>
              </a:ext>
            </a:extLst>
          </p:cNvPr>
          <p:cNvSpPr>
            <a:spLocks noGrp="1"/>
          </p:cNvSpPr>
          <p:nvPr>
            <p:ph type="title"/>
          </p:nvPr>
        </p:nvSpPr>
        <p:spPr>
          <a:xfrm>
            <a:off x="839788" y="124178"/>
            <a:ext cx="11036123" cy="982133"/>
          </a:xfrm>
        </p:spPr>
        <p:txBody>
          <a:bodyPr/>
          <a:lstStyle/>
          <a:p>
            <a:endParaRPr lang="en-US"/>
          </a:p>
        </p:txBody>
      </p:sp>
      <p:sp>
        <p:nvSpPr>
          <p:cNvPr id="5" name="Picture Placeholder 4">
            <a:extLst>
              <a:ext uri="{FF2B5EF4-FFF2-40B4-BE49-F238E27FC236}">
                <a16:creationId xmlns:a16="http://schemas.microsoft.com/office/drawing/2014/main" id="{DFC8B34C-FC1A-423E-972C-FA0017763711}"/>
              </a:ext>
            </a:extLst>
          </p:cNvPr>
          <p:cNvSpPr>
            <a:spLocks noGrp="1"/>
          </p:cNvSpPr>
          <p:nvPr>
            <p:ph type="pic" idx="1"/>
          </p:nvPr>
        </p:nvSpPr>
        <p:spPr>
          <a:xfrm>
            <a:off x="839787" y="1693333"/>
            <a:ext cx="11036123" cy="5164667"/>
          </a:xfrm>
        </p:spPr>
      </p:sp>
      <p:sp>
        <p:nvSpPr>
          <p:cNvPr id="6" name="Text Placeholder 5">
            <a:extLst>
              <a:ext uri="{FF2B5EF4-FFF2-40B4-BE49-F238E27FC236}">
                <a16:creationId xmlns:a16="http://schemas.microsoft.com/office/drawing/2014/main" id="{2247FF27-9380-4B8F-9307-02EC621EAD6C}"/>
              </a:ext>
            </a:extLst>
          </p:cNvPr>
          <p:cNvSpPr>
            <a:spLocks noGrp="1"/>
          </p:cNvSpPr>
          <p:nvPr>
            <p:ph type="body" sz="half" idx="2"/>
          </p:nvPr>
        </p:nvSpPr>
        <p:spPr>
          <a:xfrm>
            <a:off x="839788" y="1106311"/>
            <a:ext cx="11352212" cy="587022"/>
          </a:xfrm>
        </p:spPr>
        <p:txBody>
          <a:bodyPr/>
          <a:lstStyle/>
          <a:p>
            <a:endParaRPr lang="en-US" dirty="0"/>
          </a:p>
        </p:txBody>
      </p:sp>
    </p:spTree>
    <p:extLst>
      <p:ext uri="{BB962C8B-B14F-4D97-AF65-F5344CB8AC3E}">
        <p14:creationId xmlns:p14="http://schemas.microsoft.com/office/powerpoint/2010/main" val="32422849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627423-B585-465E-A900-A33C9D1ECBFB}"/>
              </a:ext>
            </a:extLst>
          </p:cNvPr>
          <p:cNvSpPr>
            <a:spLocks noGrp="1"/>
          </p:cNvSpPr>
          <p:nvPr>
            <p:ph type="title"/>
          </p:nvPr>
        </p:nvSpPr>
        <p:spPr>
          <a:xfrm>
            <a:off x="839788" y="124178"/>
            <a:ext cx="11036123" cy="982133"/>
          </a:xfrm>
        </p:spPr>
        <p:txBody>
          <a:bodyPr/>
          <a:lstStyle/>
          <a:p>
            <a:endParaRPr lang="en-US"/>
          </a:p>
        </p:txBody>
      </p:sp>
      <p:sp>
        <p:nvSpPr>
          <p:cNvPr id="5" name="Picture Placeholder 4">
            <a:extLst>
              <a:ext uri="{FF2B5EF4-FFF2-40B4-BE49-F238E27FC236}">
                <a16:creationId xmlns:a16="http://schemas.microsoft.com/office/drawing/2014/main" id="{DFC8B34C-FC1A-423E-972C-FA0017763711}"/>
              </a:ext>
            </a:extLst>
          </p:cNvPr>
          <p:cNvSpPr>
            <a:spLocks noGrp="1"/>
          </p:cNvSpPr>
          <p:nvPr>
            <p:ph type="pic" idx="1"/>
          </p:nvPr>
        </p:nvSpPr>
        <p:spPr>
          <a:xfrm>
            <a:off x="839787" y="1693333"/>
            <a:ext cx="11036123" cy="5164667"/>
          </a:xfrm>
        </p:spPr>
      </p:sp>
      <p:sp>
        <p:nvSpPr>
          <p:cNvPr id="6" name="Text Placeholder 5">
            <a:extLst>
              <a:ext uri="{FF2B5EF4-FFF2-40B4-BE49-F238E27FC236}">
                <a16:creationId xmlns:a16="http://schemas.microsoft.com/office/drawing/2014/main" id="{2247FF27-9380-4B8F-9307-02EC621EAD6C}"/>
              </a:ext>
            </a:extLst>
          </p:cNvPr>
          <p:cNvSpPr>
            <a:spLocks noGrp="1"/>
          </p:cNvSpPr>
          <p:nvPr>
            <p:ph type="body" sz="half" idx="2"/>
          </p:nvPr>
        </p:nvSpPr>
        <p:spPr>
          <a:xfrm>
            <a:off x="839788" y="1106311"/>
            <a:ext cx="11352212" cy="587022"/>
          </a:xfrm>
        </p:spPr>
        <p:txBody>
          <a:bodyPr/>
          <a:lstStyle/>
          <a:p>
            <a:endParaRPr lang="en-US" dirty="0"/>
          </a:p>
        </p:txBody>
      </p:sp>
    </p:spTree>
    <p:extLst>
      <p:ext uri="{BB962C8B-B14F-4D97-AF65-F5344CB8AC3E}">
        <p14:creationId xmlns:p14="http://schemas.microsoft.com/office/powerpoint/2010/main" val="4252174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627423-B585-465E-A900-A33C9D1ECBFB}"/>
              </a:ext>
            </a:extLst>
          </p:cNvPr>
          <p:cNvSpPr>
            <a:spLocks noGrp="1"/>
          </p:cNvSpPr>
          <p:nvPr>
            <p:ph type="title"/>
          </p:nvPr>
        </p:nvSpPr>
        <p:spPr>
          <a:xfrm>
            <a:off x="839788" y="124178"/>
            <a:ext cx="11036123" cy="982133"/>
          </a:xfrm>
        </p:spPr>
        <p:txBody>
          <a:bodyPr/>
          <a:lstStyle/>
          <a:p>
            <a:endParaRPr lang="en-US"/>
          </a:p>
        </p:txBody>
      </p:sp>
      <p:pic>
        <p:nvPicPr>
          <p:cNvPr id="2" name="Picture Placeholder 1">
            <a:extLst>
              <a:ext uri="{FF2B5EF4-FFF2-40B4-BE49-F238E27FC236}">
                <a16:creationId xmlns:a16="http://schemas.microsoft.com/office/drawing/2014/main" id="{6FA7564B-7233-4FD7-9244-BE4E2D387691}"/>
              </a:ext>
            </a:extLst>
          </p:cNvPr>
          <p:cNvPicPr>
            <a:picLocks noGrp="1" noChangeAspect="1"/>
          </p:cNvPicPr>
          <p:nvPr>
            <p:ph type="pic" idx="1"/>
          </p:nvPr>
        </p:nvPicPr>
        <p:blipFill>
          <a:blip r:embed="rId2"/>
          <a:srcRect l="18653" r="18653"/>
          <a:stretch>
            <a:fillRect/>
          </a:stretch>
        </p:blipFill>
        <p:spPr>
          <a:xfrm>
            <a:off x="839788" y="1693863"/>
            <a:ext cx="11036300" cy="5164137"/>
          </a:xfrm>
          <a:prstGeom prst="rect">
            <a:avLst/>
          </a:prstGeom>
        </p:spPr>
      </p:pic>
      <p:sp>
        <p:nvSpPr>
          <p:cNvPr id="6" name="Text Placeholder 5">
            <a:extLst>
              <a:ext uri="{FF2B5EF4-FFF2-40B4-BE49-F238E27FC236}">
                <a16:creationId xmlns:a16="http://schemas.microsoft.com/office/drawing/2014/main" id="{2247FF27-9380-4B8F-9307-02EC621EAD6C}"/>
              </a:ext>
            </a:extLst>
          </p:cNvPr>
          <p:cNvSpPr>
            <a:spLocks noGrp="1"/>
          </p:cNvSpPr>
          <p:nvPr>
            <p:ph type="body" sz="half" idx="2"/>
          </p:nvPr>
        </p:nvSpPr>
        <p:spPr>
          <a:xfrm>
            <a:off x="839788" y="1106311"/>
            <a:ext cx="11352212" cy="587022"/>
          </a:xfrm>
        </p:spPr>
        <p:txBody>
          <a:bodyPr/>
          <a:lstStyle/>
          <a:p>
            <a:endParaRPr lang="en-US" dirty="0"/>
          </a:p>
        </p:txBody>
      </p:sp>
    </p:spTree>
    <p:extLst>
      <p:ext uri="{BB962C8B-B14F-4D97-AF65-F5344CB8AC3E}">
        <p14:creationId xmlns:p14="http://schemas.microsoft.com/office/powerpoint/2010/main" val="32616650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627423-B585-465E-A900-A33C9D1ECBFB}"/>
              </a:ext>
            </a:extLst>
          </p:cNvPr>
          <p:cNvSpPr>
            <a:spLocks noGrp="1"/>
          </p:cNvSpPr>
          <p:nvPr>
            <p:ph type="title"/>
          </p:nvPr>
        </p:nvSpPr>
        <p:spPr>
          <a:xfrm>
            <a:off x="839788" y="124178"/>
            <a:ext cx="11036123" cy="982133"/>
          </a:xfrm>
        </p:spPr>
        <p:txBody>
          <a:bodyPr/>
          <a:lstStyle/>
          <a:p>
            <a:endParaRPr lang="en-US"/>
          </a:p>
        </p:txBody>
      </p:sp>
      <p:sp>
        <p:nvSpPr>
          <p:cNvPr id="5" name="Picture Placeholder 4">
            <a:extLst>
              <a:ext uri="{FF2B5EF4-FFF2-40B4-BE49-F238E27FC236}">
                <a16:creationId xmlns:a16="http://schemas.microsoft.com/office/drawing/2014/main" id="{DFC8B34C-FC1A-423E-972C-FA0017763711}"/>
              </a:ext>
            </a:extLst>
          </p:cNvPr>
          <p:cNvSpPr>
            <a:spLocks noGrp="1"/>
          </p:cNvSpPr>
          <p:nvPr>
            <p:ph type="pic" idx="1"/>
          </p:nvPr>
        </p:nvSpPr>
        <p:spPr>
          <a:xfrm>
            <a:off x="839787" y="1693333"/>
            <a:ext cx="11036123" cy="5164667"/>
          </a:xfrm>
        </p:spPr>
      </p:sp>
      <p:sp>
        <p:nvSpPr>
          <p:cNvPr id="6" name="Text Placeholder 5">
            <a:extLst>
              <a:ext uri="{FF2B5EF4-FFF2-40B4-BE49-F238E27FC236}">
                <a16:creationId xmlns:a16="http://schemas.microsoft.com/office/drawing/2014/main" id="{2247FF27-9380-4B8F-9307-02EC621EAD6C}"/>
              </a:ext>
            </a:extLst>
          </p:cNvPr>
          <p:cNvSpPr>
            <a:spLocks noGrp="1"/>
          </p:cNvSpPr>
          <p:nvPr>
            <p:ph type="body" sz="half" idx="2"/>
          </p:nvPr>
        </p:nvSpPr>
        <p:spPr>
          <a:xfrm>
            <a:off x="839788" y="1106311"/>
            <a:ext cx="11352212" cy="587022"/>
          </a:xfrm>
        </p:spPr>
        <p:txBody>
          <a:bodyPr/>
          <a:lstStyle/>
          <a:p>
            <a:endParaRPr lang="en-US" dirty="0"/>
          </a:p>
        </p:txBody>
      </p:sp>
    </p:spTree>
    <p:extLst>
      <p:ext uri="{BB962C8B-B14F-4D97-AF65-F5344CB8AC3E}">
        <p14:creationId xmlns:p14="http://schemas.microsoft.com/office/powerpoint/2010/main" val="39950360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D5EBF-D580-47DF-BBCB-1DC7FED45BCA}"/>
              </a:ext>
            </a:extLst>
          </p:cNvPr>
          <p:cNvSpPr>
            <a:spLocks noGrp="1"/>
          </p:cNvSpPr>
          <p:nvPr>
            <p:ph type="title"/>
          </p:nvPr>
        </p:nvSpPr>
        <p:spPr/>
        <p:txBody>
          <a:bodyPr/>
          <a:lstStyle/>
          <a:p>
            <a:endParaRPr lang="en-US"/>
          </a:p>
        </p:txBody>
      </p:sp>
      <p:sp>
        <p:nvSpPr>
          <p:cNvPr id="3" name="Picture Placeholder 2">
            <a:extLst>
              <a:ext uri="{FF2B5EF4-FFF2-40B4-BE49-F238E27FC236}">
                <a16:creationId xmlns:a16="http://schemas.microsoft.com/office/drawing/2014/main" id="{8418F295-7722-4368-8270-B8A28C46F10D}"/>
              </a:ext>
            </a:extLst>
          </p:cNvPr>
          <p:cNvSpPr>
            <a:spLocks noGrp="1"/>
          </p:cNvSpPr>
          <p:nvPr>
            <p:ph type="pic" idx="1"/>
          </p:nvPr>
        </p:nvSpPr>
        <p:spPr/>
      </p:sp>
      <p:sp>
        <p:nvSpPr>
          <p:cNvPr id="4" name="Text Placeholder 3">
            <a:extLst>
              <a:ext uri="{FF2B5EF4-FFF2-40B4-BE49-F238E27FC236}">
                <a16:creationId xmlns:a16="http://schemas.microsoft.com/office/drawing/2014/main" id="{73990748-B1C6-40A9-85BD-46679329F4A7}"/>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474171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627423-B585-465E-A900-A33C9D1ECBFB}"/>
              </a:ext>
            </a:extLst>
          </p:cNvPr>
          <p:cNvSpPr>
            <a:spLocks noGrp="1"/>
          </p:cNvSpPr>
          <p:nvPr>
            <p:ph type="title"/>
          </p:nvPr>
        </p:nvSpPr>
        <p:spPr>
          <a:xfrm>
            <a:off x="839788" y="124178"/>
            <a:ext cx="11036123" cy="982133"/>
          </a:xfrm>
        </p:spPr>
        <p:txBody>
          <a:bodyPr/>
          <a:lstStyle/>
          <a:p>
            <a:r>
              <a:rPr lang="en-US" dirty="0"/>
              <a:t>We skip past root_ check because this is our second word. We now call root_-&gt;lookup(key);</a:t>
            </a:r>
          </a:p>
        </p:txBody>
      </p:sp>
      <p:pic>
        <p:nvPicPr>
          <p:cNvPr id="7" name="Picture Placeholder 6">
            <a:extLst>
              <a:ext uri="{FF2B5EF4-FFF2-40B4-BE49-F238E27FC236}">
                <a16:creationId xmlns:a16="http://schemas.microsoft.com/office/drawing/2014/main" id="{295CC919-E20B-4E2B-A241-4669EA26D43D}"/>
              </a:ext>
            </a:extLst>
          </p:cNvPr>
          <p:cNvPicPr>
            <a:picLocks noGrp="1" noChangeAspect="1"/>
          </p:cNvPicPr>
          <p:nvPr>
            <p:ph type="pic" idx="1"/>
          </p:nvPr>
        </p:nvPicPr>
        <p:blipFill>
          <a:blip r:embed="rId2"/>
          <a:srcRect l="18697" r="18697"/>
          <a:stretch>
            <a:fillRect/>
          </a:stretch>
        </p:blipFill>
        <p:spPr>
          <a:xfrm>
            <a:off x="839788" y="1693863"/>
            <a:ext cx="11036300" cy="5164137"/>
          </a:xfrm>
          <a:prstGeom prst="rect">
            <a:avLst/>
          </a:prstGeom>
        </p:spPr>
      </p:pic>
      <p:sp>
        <p:nvSpPr>
          <p:cNvPr id="6" name="Text Placeholder 5">
            <a:extLst>
              <a:ext uri="{FF2B5EF4-FFF2-40B4-BE49-F238E27FC236}">
                <a16:creationId xmlns:a16="http://schemas.microsoft.com/office/drawing/2014/main" id="{2247FF27-9380-4B8F-9307-02EC621EAD6C}"/>
              </a:ext>
            </a:extLst>
          </p:cNvPr>
          <p:cNvSpPr>
            <a:spLocks noGrp="1"/>
          </p:cNvSpPr>
          <p:nvPr>
            <p:ph type="body" sz="half" idx="2"/>
          </p:nvPr>
        </p:nvSpPr>
        <p:spPr>
          <a:xfrm>
            <a:off x="839788" y="1106311"/>
            <a:ext cx="11352212" cy="587022"/>
          </a:xfrm>
        </p:spPr>
        <p:txBody>
          <a:bodyPr/>
          <a:lstStyle/>
          <a:p>
            <a:r>
              <a:rPr lang="en-US" dirty="0"/>
              <a:t>Interesting because this is a method of root. This method is being called on root. Could this help with my rebalancing method?</a:t>
            </a:r>
          </a:p>
        </p:txBody>
      </p:sp>
    </p:spTree>
    <p:extLst>
      <p:ext uri="{BB962C8B-B14F-4D97-AF65-F5344CB8AC3E}">
        <p14:creationId xmlns:p14="http://schemas.microsoft.com/office/powerpoint/2010/main" val="799593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627423-B585-465E-A900-A33C9D1ECBFB}"/>
              </a:ext>
            </a:extLst>
          </p:cNvPr>
          <p:cNvSpPr>
            <a:spLocks noGrp="1"/>
          </p:cNvSpPr>
          <p:nvPr>
            <p:ph type="title"/>
          </p:nvPr>
        </p:nvSpPr>
        <p:spPr>
          <a:xfrm>
            <a:off x="839788" y="711465"/>
            <a:ext cx="11036123" cy="982133"/>
          </a:xfrm>
        </p:spPr>
        <p:txBody>
          <a:bodyPr>
            <a:normAutofit fontScale="90000"/>
          </a:bodyPr>
          <a:lstStyle/>
          <a:p>
            <a:r>
              <a:rPr lang="en-US" dirty="0"/>
              <a:t>We’re in the lookup method now with the second word, we’ve made it past the identical key, and if key is greater than current key, so by default the key is smaller than current key and we must go left. We now check if there is a left</a:t>
            </a:r>
          </a:p>
        </p:txBody>
      </p:sp>
      <p:pic>
        <p:nvPicPr>
          <p:cNvPr id="2" name="Picture Placeholder 1">
            <a:extLst>
              <a:ext uri="{FF2B5EF4-FFF2-40B4-BE49-F238E27FC236}">
                <a16:creationId xmlns:a16="http://schemas.microsoft.com/office/drawing/2014/main" id="{7D00BD3A-2931-46DA-9D3C-47D9D9A2E998}"/>
              </a:ext>
            </a:extLst>
          </p:cNvPr>
          <p:cNvPicPr>
            <a:picLocks noGrp="1" noChangeAspect="1"/>
          </p:cNvPicPr>
          <p:nvPr>
            <p:ph type="pic" idx="1"/>
          </p:nvPr>
        </p:nvPicPr>
        <p:blipFill>
          <a:blip r:embed="rId2"/>
          <a:srcRect l="1553" r="1553"/>
          <a:stretch>
            <a:fillRect/>
          </a:stretch>
        </p:blipFill>
        <p:spPr>
          <a:xfrm>
            <a:off x="839788" y="1693863"/>
            <a:ext cx="11036300" cy="5164137"/>
          </a:xfrm>
          <a:prstGeom prst="rect">
            <a:avLst/>
          </a:prstGeom>
        </p:spPr>
      </p:pic>
      <p:sp>
        <p:nvSpPr>
          <p:cNvPr id="6" name="Text Placeholder 5">
            <a:extLst>
              <a:ext uri="{FF2B5EF4-FFF2-40B4-BE49-F238E27FC236}">
                <a16:creationId xmlns:a16="http://schemas.microsoft.com/office/drawing/2014/main" id="{2247FF27-9380-4B8F-9307-02EC621EAD6C}"/>
              </a:ext>
            </a:extLst>
          </p:cNvPr>
          <p:cNvSpPr>
            <a:spLocks noGrp="1"/>
          </p:cNvSpPr>
          <p:nvPr>
            <p:ph type="body" sz="half" idx="2"/>
          </p:nvPr>
        </p:nvSpPr>
        <p:spPr>
          <a:xfrm>
            <a:off x="839788" y="1106311"/>
            <a:ext cx="11352212" cy="587022"/>
          </a:xfrm>
        </p:spPr>
        <p:txBody>
          <a:bodyPr/>
          <a:lstStyle/>
          <a:p>
            <a:r>
              <a:rPr lang="en-US" dirty="0"/>
              <a:t> </a:t>
            </a:r>
          </a:p>
        </p:txBody>
      </p:sp>
    </p:spTree>
    <p:extLst>
      <p:ext uri="{BB962C8B-B14F-4D97-AF65-F5344CB8AC3E}">
        <p14:creationId xmlns:p14="http://schemas.microsoft.com/office/powerpoint/2010/main" val="1108588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627423-B585-465E-A900-A33C9D1ECBFB}"/>
              </a:ext>
            </a:extLst>
          </p:cNvPr>
          <p:cNvSpPr>
            <a:spLocks noGrp="1"/>
          </p:cNvSpPr>
          <p:nvPr>
            <p:ph type="title"/>
          </p:nvPr>
        </p:nvSpPr>
        <p:spPr>
          <a:xfrm>
            <a:off x="839788" y="124178"/>
            <a:ext cx="11036123" cy="982133"/>
          </a:xfrm>
        </p:spPr>
        <p:txBody>
          <a:bodyPr/>
          <a:lstStyle/>
          <a:p>
            <a:r>
              <a:rPr lang="en-US" dirty="0"/>
              <a:t>There is indeed no left (second word) so we put a new node there</a:t>
            </a:r>
          </a:p>
        </p:txBody>
      </p:sp>
      <p:pic>
        <p:nvPicPr>
          <p:cNvPr id="2" name="Picture Placeholder 1">
            <a:extLst>
              <a:ext uri="{FF2B5EF4-FFF2-40B4-BE49-F238E27FC236}">
                <a16:creationId xmlns:a16="http://schemas.microsoft.com/office/drawing/2014/main" id="{772EF82E-EFC1-4ECF-B638-C136E0C60284}"/>
              </a:ext>
            </a:extLst>
          </p:cNvPr>
          <p:cNvPicPr>
            <a:picLocks noGrp="1" noChangeAspect="1"/>
          </p:cNvPicPr>
          <p:nvPr>
            <p:ph type="pic" idx="1"/>
          </p:nvPr>
        </p:nvPicPr>
        <p:blipFill>
          <a:blip r:embed="rId2"/>
          <a:srcRect l="15933" r="15933"/>
          <a:stretch>
            <a:fillRect/>
          </a:stretch>
        </p:blipFill>
        <p:spPr>
          <a:xfrm>
            <a:off x="839788" y="1693863"/>
            <a:ext cx="11036300" cy="5164137"/>
          </a:xfrm>
          <a:prstGeom prst="rect">
            <a:avLst/>
          </a:prstGeom>
        </p:spPr>
      </p:pic>
      <p:sp>
        <p:nvSpPr>
          <p:cNvPr id="6" name="Text Placeholder 5">
            <a:extLst>
              <a:ext uri="{FF2B5EF4-FFF2-40B4-BE49-F238E27FC236}">
                <a16:creationId xmlns:a16="http://schemas.microsoft.com/office/drawing/2014/main" id="{2247FF27-9380-4B8F-9307-02EC621EAD6C}"/>
              </a:ext>
            </a:extLst>
          </p:cNvPr>
          <p:cNvSpPr>
            <a:spLocks noGrp="1"/>
          </p:cNvSpPr>
          <p:nvPr>
            <p:ph type="body" sz="half" idx="2"/>
          </p:nvPr>
        </p:nvSpPr>
        <p:spPr>
          <a:xfrm>
            <a:off x="839788" y="1106311"/>
            <a:ext cx="11352212" cy="587022"/>
          </a:xfrm>
        </p:spPr>
        <p:txBody>
          <a:bodyPr/>
          <a:lstStyle/>
          <a:p>
            <a:endParaRPr lang="en-US" dirty="0"/>
          </a:p>
        </p:txBody>
      </p:sp>
    </p:spTree>
    <p:extLst>
      <p:ext uri="{BB962C8B-B14F-4D97-AF65-F5344CB8AC3E}">
        <p14:creationId xmlns:p14="http://schemas.microsoft.com/office/powerpoint/2010/main" val="2677376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627423-B585-465E-A900-A33C9D1ECBFB}"/>
              </a:ext>
            </a:extLst>
          </p:cNvPr>
          <p:cNvSpPr>
            <a:spLocks noGrp="1"/>
          </p:cNvSpPr>
          <p:nvPr>
            <p:ph type="title"/>
          </p:nvPr>
        </p:nvSpPr>
        <p:spPr>
          <a:xfrm>
            <a:off x="839788" y="124178"/>
            <a:ext cx="11036123" cy="982133"/>
          </a:xfrm>
        </p:spPr>
        <p:txBody>
          <a:bodyPr/>
          <a:lstStyle/>
          <a:p>
            <a:r>
              <a:rPr lang="en-US" dirty="0"/>
              <a:t>We return the value again (of our second word) and it is incremented by the ++count[word]</a:t>
            </a:r>
          </a:p>
        </p:txBody>
      </p:sp>
      <p:pic>
        <p:nvPicPr>
          <p:cNvPr id="2" name="Picture Placeholder 1">
            <a:extLst>
              <a:ext uri="{FF2B5EF4-FFF2-40B4-BE49-F238E27FC236}">
                <a16:creationId xmlns:a16="http://schemas.microsoft.com/office/drawing/2014/main" id="{AC687EF6-4050-41E6-8DF1-82C467890190}"/>
              </a:ext>
            </a:extLst>
          </p:cNvPr>
          <p:cNvPicPr>
            <a:picLocks noGrp="1" noChangeAspect="1"/>
          </p:cNvPicPr>
          <p:nvPr>
            <p:ph type="pic" idx="1"/>
          </p:nvPr>
        </p:nvPicPr>
        <p:blipFill>
          <a:blip r:embed="rId2"/>
          <a:srcRect l="4071" r="4071"/>
          <a:stretch>
            <a:fillRect/>
          </a:stretch>
        </p:blipFill>
        <p:spPr>
          <a:xfrm>
            <a:off x="839788" y="1693863"/>
            <a:ext cx="11036300" cy="5164137"/>
          </a:xfrm>
          <a:prstGeom prst="rect">
            <a:avLst/>
          </a:prstGeom>
        </p:spPr>
      </p:pic>
      <p:sp>
        <p:nvSpPr>
          <p:cNvPr id="6" name="Text Placeholder 5">
            <a:extLst>
              <a:ext uri="{FF2B5EF4-FFF2-40B4-BE49-F238E27FC236}">
                <a16:creationId xmlns:a16="http://schemas.microsoft.com/office/drawing/2014/main" id="{2247FF27-9380-4B8F-9307-02EC621EAD6C}"/>
              </a:ext>
            </a:extLst>
          </p:cNvPr>
          <p:cNvSpPr>
            <a:spLocks noGrp="1"/>
          </p:cNvSpPr>
          <p:nvPr>
            <p:ph type="body" sz="half" idx="2"/>
          </p:nvPr>
        </p:nvSpPr>
        <p:spPr>
          <a:xfrm>
            <a:off x="839788" y="1106311"/>
            <a:ext cx="11352212" cy="587022"/>
          </a:xfrm>
        </p:spPr>
        <p:txBody>
          <a:bodyPr/>
          <a:lstStyle/>
          <a:p>
            <a:endParaRPr lang="en-US" dirty="0"/>
          </a:p>
        </p:txBody>
      </p:sp>
    </p:spTree>
    <p:extLst>
      <p:ext uri="{BB962C8B-B14F-4D97-AF65-F5344CB8AC3E}">
        <p14:creationId xmlns:p14="http://schemas.microsoft.com/office/powerpoint/2010/main" val="1745928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627423-B585-465E-A900-A33C9D1ECBFB}"/>
              </a:ext>
            </a:extLst>
          </p:cNvPr>
          <p:cNvSpPr>
            <a:spLocks noGrp="1"/>
          </p:cNvSpPr>
          <p:nvPr>
            <p:ph type="title"/>
          </p:nvPr>
        </p:nvSpPr>
        <p:spPr>
          <a:xfrm>
            <a:off x="839788" y="124178"/>
            <a:ext cx="11036123" cy="982133"/>
          </a:xfrm>
        </p:spPr>
        <p:txBody>
          <a:bodyPr/>
          <a:lstStyle/>
          <a:p>
            <a:r>
              <a:rPr lang="en-US" dirty="0"/>
              <a:t>(Third word) it’s going right this time. Nothing special</a:t>
            </a:r>
          </a:p>
        </p:txBody>
      </p:sp>
      <p:pic>
        <p:nvPicPr>
          <p:cNvPr id="2" name="Picture Placeholder 1">
            <a:extLst>
              <a:ext uri="{FF2B5EF4-FFF2-40B4-BE49-F238E27FC236}">
                <a16:creationId xmlns:a16="http://schemas.microsoft.com/office/drawing/2014/main" id="{6AF75C6A-7163-496B-B754-46FC97929CC4}"/>
              </a:ext>
            </a:extLst>
          </p:cNvPr>
          <p:cNvPicPr>
            <a:picLocks noGrp="1" noChangeAspect="1"/>
          </p:cNvPicPr>
          <p:nvPr>
            <p:ph type="pic" idx="1"/>
          </p:nvPr>
        </p:nvPicPr>
        <p:blipFill>
          <a:blip r:embed="rId2"/>
          <a:srcRect l="7572" r="7572"/>
          <a:stretch>
            <a:fillRect/>
          </a:stretch>
        </p:blipFill>
        <p:spPr>
          <a:xfrm>
            <a:off x="839788" y="1693863"/>
            <a:ext cx="11036300" cy="5164137"/>
          </a:xfrm>
          <a:prstGeom prst="rect">
            <a:avLst/>
          </a:prstGeom>
        </p:spPr>
      </p:pic>
      <p:sp>
        <p:nvSpPr>
          <p:cNvPr id="6" name="Text Placeholder 5">
            <a:extLst>
              <a:ext uri="{FF2B5EF4-FFF2-40B4-BE49-F238E27FC236}">
                <a16:creationId xmlns:a16="http://schemas.microsoft.com/office/drawing/2014/main" id="{2247FF27-9380-4B8F-9307-02EC621EAD6C}"/>
              </a:ext>
            </a:extLst>
          </p:cNvPr>
          <p:cNvSpPr>
            <a:spLocks noGrp="1"/>
          </p:cNvSpPr>
          <p:nvPr>
            <p:ph type="body" sz="half" idx="2"/>
          </p:nvPr>
        </p:nvSpPr>
        <p:spPr>
          <a:xfrm>
            <a:off x="839788" y="1106311"/>
            <a:ext cx="11352212" cy="587022"/>
          </a:xfrm>
        </p:spPr>
        <p:txBody>
          <a:bodyPr/>
          <a:lstStyle/>
          <a:p>
            <a:endParaRPr lang="en-US" dirty="0"/>
          </a:p>
        </p:txBody>
      </p:sp>
    </p:spTree>
    <p:extLst>
      <p:ext uri="{BB962C8B-B14F-4D97-AF65-F5344CB8AC3E}">
        <p14:creationId xmlns:p14="http://schemas.microsoft.com/office/powerpoint/2010/main" val="31897728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TotalTime>
  <Words>386</Words>
  <Application>Microsoft Office PowerPoint</Application>
  <PresentationFormat>Widescreen</PresentationFormat>
  <Paragraphs>21</Paragraphs>
  <Slides>41</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41</vt:i4>
      </vt:variant>
    </vt:vector>
  </HeadingPairs>
  <TitlesOfParts>
    <vt:vector size="47" baseType="lpstr">
      <vt:lpstr>Arial</vt:lpstr>
      <vt:lpstr>Calibri</vt:lpstr>
      <vt:lpstr>Calibri Light</vt:lpstr>
      <vt:lpstr>Office Theme</vt:lpstr>
      <vt:lpstr>Custom Design</vt:lpstr>
      <vt:lpstr>Storyboard Layouts</vt:lpstr>
      <vt:lpstr>First word</vt:lpstr>
      <vt:lpstr>PowerPoint Presentation</vt:lpstr>
      <vt:lpstr>Since this is the first word, we hit root_=new Node(key); and send back value which is incremented by the ++count[word] back in main</vt:lpstr>
      <vt:lpstr>PowerPoint Presentation</vt:lpstr>
      <vt:lpstr>We skip past root_ check because this is our second word. We now call root_-&gt;lookup(key);</vt:lpstr>
      <vt:lpstr>We’re in the lookup method now with the second word, we’ve made it past the identical key, and if key is greater than current key, so by default the key is smaller than current key and we must go left. We now check if there is a left</vt:lpstr>
      <vt:lpstr>There is indeed no left (second word) so we put a new node there</vt:lpstr>
      <vt:lpstr>We return the value again (of our second word) and it is incremented by the ++count[word]</vt:lpstr>
      <vt:lpstr>(Third word) it’s going right this time. Nothing special</vt:lpstr>
      <vt:lpstr>We fast forwarded and the tree is formed now correctly. We are at the range based for loop and this does the magic. (tree is unsorted still)</vt:lpstr>
      <vt:lpstr>We first hit begin()</vt:lpstr>
      <vt:lpstr>We are now in the Iterator constructor</vt:lpstr>
      <vt:lpstr>First time hitting leftmost()</vt:lpstr>
      <vt:lpstr>Our first time inside leftmost(), first run-through (top layer of the onion/hasn’t recursed yet)</vt:lpstr>
      <vt:lpstr>First push to stack. Our stack now has our root</vt:lpstr>
      <vt:lpstr>Luckily, this is not a freak case, so we have (atleast) one more node to the left of p(root) so we can set p=p-&gt;left() w/o making it null immediately and satisfy the while (p) and push to the stack again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 word</dc:title>
  <dc:creator>pkerts</dc:creator>
  <cp:lastModifiedBy>pkerts</cp:lastModifiedBy>
  <cp:revision>15</cp:revision>
  <dcterms:created xsi:type="dcterms:W3CDTF">2018-08-04T22:04:34Z</dcterms:created>
  <dcterms:modified xsi:type="dcterms:W3CDTF">2018-08-05T03:37:21Z</dcterms:modified>
</cp:coreProperties>
</file>