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4" r:id="rId6"/>
    <p:sldId id="262" r:id="rId7"/>
    <p:sldId id="265" r:id="rId8"/>
    <p:sldId id="268" r:id="rId9"/>
    <p:sldId id="269" r:id="rId10"/>
    <p:sldId id="270" r:id="rId11"/>
    <p:sldId id="271" r:id="rId12"/>
    <p:sldId id="274" r:id="rId13"/>
    <p:sldId id="275" r:id="rId14"/>
    <p:sldId id="272" r:id="rId15"/>
    <p:sldId id="273" r:id="rId16"/>
    <p:sldId id="276" r:id="rId17"/>
    <p:sldId id="277" r:id="rId18"/>
  </p:sldIdLst>
  <p:sldSz cx="9144000" cy="6858000" type="screen4x3"/>
  <p:notesSz cx="6858000" cy="9144000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9274-7971-4158-ADC0-26ADF1009DE7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90652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73393-A781-4822-9B12-DC612DC3BB49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15204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B88B7-89C7-41C4-AF98-3CCB9D0BB451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67016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174D4D-76E5-4067-95C2-07D2C0B6EBF9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2765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A60CC-235A-43FA-A899-AB29EAA527B6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8830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51D62-7BB2-442F-8E15-44DA6FB7B0BC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26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437AE-3B34-45FC-8D1D-F4CFA9529794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642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0FB6F-3788-41A4-85F3-B7A5763B5E09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3797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4EDF7-760F-4BC8-B6D2-E6CCF08918FC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02092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5D845-5F92-453B-AB08-FC90CD1AB5FE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89580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14519-C512-4A3C-B700-2DADC7567199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1321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8DC64-CE54-4AD1-97F9-EC19AD63742D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83550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AU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5F021C-44D2-479B-8632-D2715CB31D16}" type="slidenum">
              <a:rPr lang="en-AU" altLang="en-US"/>
              <a:pPr/>
              <a:t>‹#›</a:t>
            </a:fld>
            <a:endParaRPr lang="en-AU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ID1@student.qut.edu.au" TargetMode="External"/><Relationship Id="rId2" Type="http://schemas.openxmlformats.org/officeDocument/2006/relationships/hyperlink" Target="mailto:andrew.carr@connect.qut.edu.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 dirty="0"/>
              <a:t>CAB302 Assignment 2</a:t>
            </a:r>
            <a:br>
              <a:rPr lang="en-AU" altLang="en-US" dirty="0"/>
            </a:br>
            <a:r>
              <a:rPr lang="en-AU" altLang="en-US" dirty="0"/>
              <a:t>GUI Test Plan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en-US" dirty="0"/>
              <a:t>The Spicy Memeliners</a:t>
            </a:r>
          </a:p>
          <a:p>
            <a:r>
              <a:rPr lang="en-AU" altLang="en-US" sz="2400" dirty="0"/>
              <a:t>Andrew Carr: </a:t>
            </a:r>
            <a:r>
              <a:rPr lang="en-AU" altLang="en-US" sz="2000" dirty="0">
                <a:hlinkClick r:id="rId2"/>
              </a:rPr>
              <a:t>andrew.carr@connect.qut.edu.au</a:t>
            </a:r>
            <a:r>
              <a:rPr lang="en-AU" altLang="en-US" sz="2000" dirty="0"/>
              <a:t> </a:t>
            </a:r>
          </a:p>
          <a:p>
            <a:r>
              <a:rPr lang="en-AU" altLang="en-US" sz="2400" dirty="0"/>
              <a:t>Mitchell Harvey: </a:t>
            </a:r>
            <a:r>
              <a:rPr lang="en-AU" altLang="en-US" sz="2000" dirty="0">
                <a:hlinkClick r:id="rId3"/>
              </a:rPr>
              <a:t>m21.harvey@connect.qut.edu.au</a:t>
            </a:r>
            <a:endParaRPr lang="en-AU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Input Screen Shot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[meanDailyBookings=2000.0, sdDailyBookings=660.0, seed=100, firstProb=0.1, businessProb=0.2, premiumProb=0.0, economyProb=0.7, maxQueueSize=1000, cancellationProb=0.1]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4722389" cy="31670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0" y="1752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test with a valid input, this time testing the charts’ display correctly</a:t>
            </a:r>
          </a:p>
        </p:txBody>
      </p:sp>
    </p:spTree>
    <p:extLst>
      <p:ext uri="{BB962C8B-B14F-4D97-AF65-F5344CB8AC3E}">
        <p14:creationId xmlns:p14="http://schemas.microsoft.com/office/powerpoint/2010/main" val="170354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Output Chart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5063253" cy="3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[meanDailyBookings=2000.0, sdDailyBookings=660.0, seed=100, firstProb=0.1, businessProb=0.2, premiumProb=0.0, economyProb=0.7, maxQueueSize=1000, cancellationProb=0.1]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5000" y="1676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displaying a Line graph of the Daily Statistics</a:t>
            </a:r>
          </a:p>
        </p:txBody>
      </p:sp>
    </p:spTree>
    <p:extLst>
      <p:ext uri="{BB962C8B-B14F-4D97-AF65-F5344CB8AC3E}">
        <p14:creationId xmlns:p14="http://schemas.microsoft.com/office/powerpoint/2010/main" val="49786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Output Chart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[meanDailyBookings=2000.0, sdDailyBookings=660.0, seed=100, firstProb=0.1, businessProb=0.2, premiumProb=0.0, economyProb=0.7, maxQueueSize=1000, cancellationProb=0.1]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5000" y="1676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displaying a Bar graph of the Final Flight Summary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9817"/>
            <a:ext cx="5063253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9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Output Logs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5063253" cy="339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[meanDailyBookings=2000.0, sdDailyBookings=660.0, seed=100, firstProb=0.1, businessProb=0.2, premiumProb=0.0, economyProb=0.7, maxQueueSize=1000, cancellationProb=0.1]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5000" y="1676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Produced Log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5063253" cy="3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Input Screen Shot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[meanDailyBookings=1600.0, sdDailyBookings=528.0, seed=100, firstProb=0.1, businessProb=0.2, premiumProb=0.1, economyProb=0.6, maxQueueSize=50000, cancellationProb=0.1]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4953000" cy="3321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17526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test with a valid input, this time testing the charts’ display correctly</a:t>
            </a:r>
          </a:p>
        </p:txBody>
      </p:sp>
    </p:spTree>
    <p:extLst>
      <p:ext uri="{BB962C8B-B14F-4D97-AF65-F5344CB8AC3E}">
        <p14:creationId xmlns:p14="http://schemas.microsoft.com/office/powerpoint/2010/main" val="86423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Output Chart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[meanDailyBookings=1600.0, sdDailyBookings=528.0, seed=100, firstProb=0.1, businessProb=0.2, premiumProb=0.1, economyProb=0.6, maxQueueSize=50000, cancellationProb=0.1]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77" y="1524000"/>
            <a:ext cx="5581650" cy="3743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1676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displaying a Line graph of the Daily Statistics</a:t>
            </a:r>
          </a:p>
        </p:txBody>
      </p:sp>
    </p:spTree>
    <p:extLst>
      <p:ext uri="{BB962C8B-B14F-4D97-AF65-F5344CB8AC3E}">
        <p14:creationId xmlns:p14="http://schemas.microsoft.com/office/powerpoint/2010/main" val="326804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Output Chart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[meanDailyBookings=1600.0, sdDailyBookings=528.0, seed=100, firstProb=0.1, businessProb=0.2, premiumProb=0.1, economyProb=0.6, maxQueueSize=50000, cancellationProb=0.1]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96" y="1454628"/>
            <a:ext cx="5581650" cy="3743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1676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displaying a Bar graph of the Final Flight Summary</a:t>
            </a:r>
          </a:p>
        </p:txBody>
      </p:sp>
    </p:spTree>
    <p:extLst>
      <p:ext uri="{BB962C8B-B14F-4D97-AF65-F5344CB8AC3E}">
        <p14:creationId xmlns:p14="http://schemas.microsoft.com/office/powerpoint/2010/main" val="17761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Output Chart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Simulator [meanDailyBookings=1600.0, sdDailyBookings=528.0, seed=100, firstProb=0.1, businessProb=0.2, premiumProb=0.1, economyProb=0.6, maxQueueSize=50000, cancellationProb=0.1]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96" y="1454628"/>
            <a:ext cx="5581650" cy="3743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1676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Produced Log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96" y="1440572"/>
            <a:ext cx="5581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7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Input Screen Shot 1 </a:t>
            </a:r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/>
          <a:stretch>
            <a:fillRect/>
          </a:stretch>
        </p:blipFill>
        <p:spPr>
          <a:xfrm>
            <a:off x="76200" y="1981200"/>
            <a:ext cx="3476625" cy="23315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[meanDailyBookings=1300.0, sdDailyBookings=mean*0.33, seed=100, firstProb=0.3, businessProb=0.4, premiumProb=0.3, economyProb=0.7, maxQueueSize=500, cancellationProb=0.1]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0" y="1905000"/>
            <a:ext cx="468636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The Main page opens with various settings available to the user, and 4 buttons. The two “Show Logs, and Switch Charts are disabled to start with until the simulation has been run.</a:t>
            </a:r>
          </a:p>
          <a:p>
            <a:endParaRPr lang="en-US" dirty="0"/>
          </a:p>
          <a:p>
            <a:r>
              <a:rPr lang="en-US" dirty="0"/>
              <a:t>In this screen, the user enters incorrect data in the passenger split range. The combined total of Passengers must be 100% - no more, no less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Error Screen Shot 1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759"/>
          <a:stretch/>
        </p:blipFill>
        <p:spPr>
          <a:xfrm>
            <a:off x="457200" y="2133600"/>
            <a:ext cx="3319463" cy="2218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[meanDailyBookings=1300.0, sdDailyBookings=mean*0.33, seed=100, firstProb=0.3, businessProb=0.4, premiumProb=0.3, economyProb=0.7, maxQueueSize=500, cancellationProb=0.1]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88252" y="2286000"/>
            <a:ext cx="444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message that is displayed to the user. The Simulation is not run until the user fixes any errors and Clicks “Run Simulation Again</a:t>
            </a:r>
          </a:p>
        </p:txBody>
      </p:sp>
    </p:spTree>
    <p:extLst>
      <p:ext uri="{BB962C8B-B14F-4D97-AF65-F5344CB8AC3E}">
        <p14:creationId xmlns:p14="http://schemas.microsoft.com/office/powerpoint/2010/main" val="405383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Input Screen Shot 2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4090369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[meanDailyBookings=-500, sdDailyBookings=mean*0.33, seed=100, firstProb=0.03, businessProb=0.14, premiumProb=0.13, economyProb=0.7, maxQueueSize=500, cancellationProb=0.1]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76800" y="19812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attempts to create a Simulation with a Queue of -500 which violates the &lt;0 rule that it has applied to it.</a:t>
            </a:r>
          </a:p>
        </p:txBody>
      </p:sp>
    </p:spTree>
    <p:extLst>
      <p:ext uri="{BB962C8B-B14F-4D97-AF65-F5344CB8AC3E}">
        <p14:creationId xmlns:p14="http://schemas.microsoft.com/office/powerpoint/2010/main" val="288546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Error Screen Shot 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93" t="1099" r="2318" b="3056"/>
          <a:stretch/>
        </p:blipFill>
        <p:spPr>
          <a:xfrm>
            <a:off x="457200" y="1905000"/>
            <a:ext cx="3746241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[meanDailyBookings=-500, sdDailyBookings=mean*0.33, seed=100, firstProb=0.03, businessProb=0.14, premiumProb=0.13, economyProb=0.7, maxQueueSize=500, cancellationProb=0.1]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24400" y="19050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message that will appear to prompt the user to re ender their details and then try again</a:t>
            </a:r>
          </a:p>
        </p:txBody>
      </p:sp>
    </p:spTree>
    <p:extLst>
      <p:ext uri="{BB962C8B-B14F-4D97-AF65-F5344CB8AC3E}">
        <p14:creationId xmlns:p14="http://schemas.microsoft.com/office/powerpoint/2010/main" val="343164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2 Input Screen Shot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meanDailyBookings=1300.0, sdDailyBookings=429.0, seed=100, firstProb=0.03, businessProb=0.14, premiumProb=0.13, economyProb=0.7, maxQueueSize=0, cancellationProb=1.0]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0" y="2133600"/>
            <a:ext cx="3851071" cy="25827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95800" y="2209800"/>
            <a:ext cx="4118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provides valid values in all the fields, therefore the simulation should run error free</a:t>
            </a:r>
          </a:p>
        </p:txBody>
      </p:sp>
    </p:spTree>
    <p:extLst>
      <p:ext uri="{BB962C8B-B14F-4D97-AF65-F5344CB8AC3E}">
        <p14:creationId xmlns:p14="http://schemas.microsoft.com/office/powerpoint/2010/main" val="95214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2 Output Screen Shot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meanDailyBookings=1300.0, sdDailyBookings=429.0, seed=100, firstProb=0.03, businessProb=0.14, premiumProb=0.13, economyProb=0.7, maxQueueSize=0, cancellationProb=1.0]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4786300" cy="3209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4014" y="2286000"/>
            <a:ext cx="3535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that is created from the provided parameters. Note that the “Show Logs” &amp; “Switch Charts” Buttons are now active</a:t>
            </a:r>
          </a:p>
        </p:txBody>
      </p:sp>
    </p:spTree>
    <p:extLst>
      <p:ext uri="{BB962C8B-B14F-4D97-AF65-F5344CB8AC3E}">
        <p14:creationId xmlns:p14="http://schemas.microsoft.com/office/powerpoint/2010/main" val="20528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Input Screen Shot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0"/>
            <a:ext cx="3522263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meanDailyBookings=1300.0, sdDailyBookings=429.0, seed=100, firstProb=0.03, businessProb=0.14, premiumProb=0.13, economyProb=0.7, maxQueueSize=500, cancellationProb=0]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1000" y="19812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Successful parameter Set where the user has changed the Cancelation Probability to 0%</a:t>
            </a:r>
          </a:p>
        </p:txBody>
      </p:sp>
    </p:spTree>
    <p:extLst>
      <p:ext uri="{BB962C8B-B14F-4D97-AF65-F5344CB8AC3E}">
        <p14:creationId xmlns:p14="http://schemas.microsoft.com/office/powerpoint/2010/main" val="405953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Output Screen Shot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557337"/>
            <a:ext cx="5581650" cy="3743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meanDailyBookings=1300.0, sdDailyBookings=429.0, seed=100, firstProb=0.03, businessProb=0.14, premiumProb=0.13, economyProb=0.7, maxQueueSize=500, cancellationProb=0]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691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</TotalTime>
  <Words>686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Default Design</vt:lpstr>
      <vt:lpstr>CAB302 Assignment 2 GUI Test Plan </vt:lpstr>
      <vt:lpstr>Test 1 Input Screen Shot 1 </vt:lpstr>
      <vt:lpstr>Test 1 Error Screen Shot 1 </vt:lpstr>
      <vt:lpstr>Test 1 Input Screen Shot 2 </vt:lpstr>
      <vt:lpstr>Test 1 Error Screen Shot 2 </vt:lpstr>
      <vt:lpstr>Test 2 Input Screen Shot </vt:lpstr>
      <vt:lpstr>Test 2 Output Screen Shot </vt:lpstr>
      <vt:lpstr>Test 3 Input Screen Shot </vt:lpstr>
      <vt:lpstr>Test 3 Output Screen Shot </vt:lpstr>
      <vt:lpstr>Test 4 Input Screen Shot </vt:lpstr>
      <vt:lpstr>Test 4 Output Chart 1</vt:lpstr>
      <vt:lpstr>Test 4 Output Chart 2</vt:lpstr>
      <vt:lpstr>Test 4 Output Logs</vt:lpstr>
      <vt:lpstr>Test 5 Input Screen Shot </vt:lpstr>
      <vt:lpstr>Test 5 Output Chart 2</vt:lpstr>
      <vt:lpstr>Test 5 Output Chart 2</vt:lpstr>
      <vt:lpstr>Test 5 Output Chart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Hogan</dc:creator>
  <cp:lastModifiedBy>Mitchell Harvey</cp:lastModifiedBy>
  <cp:revision>53</cp:revision>
  <cp:lastPrinted>1601-01-01T00:00:00Z</cp:lastPrinted>
  <dcterms:created xsi:type="dcterms:W3CDTF">1601-01-01T00:00:00Z</dcterms:created>
  <dcterms:modified xsi:type="dcterms:W3CDTF">2016-06-02T13:47:58Z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