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8" r:id="rId10"/>
    <p:sldId id="269" r:id="rId11"/>
    <p:sldId id="270" r:id="rId12"/>
    <p:sldId id="271" r:id="rId13"/>
    <p:sldId id="274" r:id="rId14"/>
    <p:sldId id="275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Memeliners</a:t>
            </a:r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maxQueueSize=500, cancellationProb=0]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4722389" cy="31670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0" y="175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test with a valid input, this time testing the charts’ display correctly</a:t>
            </a:r>
          </a:p>
        </p:txBody>
      </p:sp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Line graph of the Daily Statistics</a:t>
            </a:r>
          </a:p>
        </p:txBody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Bar graph of the Final Flight Summary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9817"/>
            <a:ext cx="5063253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Logs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Produced Log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953000" cy="332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75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test with a valid input, this time testing the charts’ display correctly</a:t>
            </a:r>
          </a:p>
        </p:txBody>
      </p:sp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7" y="1524000"/>
            <a:ext cx="5581650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Line graph of the Daily Statistics</a:t>
            </a:r>
          </a:p>
        </p:txBody>
      </p:sp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6" y="1454628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Bar graph of the Final Flight Summary</a:t>
            </a:r>
          </a:p>
        </p:txBody>
      </p:sp>
    </p:spTree>
    <p:extLst>
      <p:ext uri="{BB962C8B-B14F-4D97-AF65-F5344CB8AC3E}">
        <p14:creationId xmlns:p14="http://schemas.microsoft.com/office/powerpoint/2010/main" val="17761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6" y="1454628"/>
            <a:ext cx="5581650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67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Produced Log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96" y="1440572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Basics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000" dirty="0"/>
              <a:t>This file is a template to help you organise your GUI test results.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Please delete this slide before submission 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each test, you will need to provide at least 2 screenshots of your application – data entry and result. For </a:t>
            </a:r>
            <a:r>
              <a:rPr lang="en-AU" altLang="en-US" sz="2000" i="1" dirty="0"/>
              <a:t>Test 1</a:t>
            </a:r>
            <a:r>
              <a:rPr lang="en-AU" altLang="en-US" sz="2000" dirty="0"/>
              <a:t>, this will need to happen twice, each time showing the error. It is not necessary to execute corrected inputs for Test 1.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Tests 1,2,4 and 5, we already know the input data and results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 3, you need to specify it, and the expected result (you know both of these as they are from a supplied log that you choose).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(And yes, you can fake the screenshots, but we can also demand that you demo the application with one of us present). </a:t>
            </a:r>
          </a:p>
          <a:p>
            <a:pPr>
              <a:lnSpc>
                <a:spcPct val="90000"/>
              </a:lnSpc>
            </a:pPr>
            <a:endParaRPr lang="en-AU" altLang="en-US" sz="2000" dirty="0"/>
          </a:p>
          <a:p>
            <a:pPr>
              <a:lnSpc>
                <a:spcPct val="90000"/>
              </a:lnSpc>
            </a:pPr>
            <a:endParaRPr lang="en-AU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76200" y="1981200"/>
            <a:ext cx="3476625" cy="2331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[meanDailyBookings=1300.0, sdDailyBookings=mean*0.33, seed=100, firstProb=0.3, businessProb=0.4, premiumProb=0.3,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1905000"/>
            <a:ext cx="468636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The Main page opens with various settings available to the user, and 4 buttons. The two “Show Logs, and Switch Charts are disabled to start with until the simulation has been run.</a:t>
            </a:r>
          </a:p>
          <a:p>
            <a:endParaRPr lang="en-US" dirty="0"/>
          </a:p>
          <a:p>
            <a:r>
              <a:rPr lang="en-US" dirty="0"/>
              <a:t>In this screen, the user enters incorrect data in the passenger split range. The combined total of Passengers must be 100% - no more, no less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457200" y="2133600"/>
            <a:ext cx="3319463" cy="221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[meanDailyBookings=1300.0, sdDailyBookings=mean*0.33, seed=100, firstProb=0.3, businessProb=0.4, premiumProb=0.3,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88252" y="2286000"/>
            <a:ext cx="444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message that is displayed to the user. The Simulation is not run until the user fixes any errors and Clicks “Run Simulation Again</a:t>
            </a:r>
          </a:p>
        </p:txBody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4090369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[meanDailyBookings=-500, sdDailyBookings=mean*0.33, seed=100, firstProb=0.03, businessProb=0.14, premiumProb=0.13,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6800" y="1981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attempts to create a Simulation with a Queue of -500 which violates the &lt;0 rule that it has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3" t="1099" r="2318" b="3056"/>
          <a:stretch/>
        </p:blipFill>
        <p:spPr>
          <a:xfrm>
            <a:off x="457200" y="1905000"/>
            <a:ext cx="3746241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[meanDailyBookings=-500, sdDailyBookings=mean*0.33, seed=100, firstProb=0.03, businessProb=0.14, premiumProb=0.13,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9050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message that will appear to prompt the user to re ender their details and then try again</a:t>
            </a:r>
          </a:p>
        </p:txBody>
      </p:sp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maxQueueSize=0, cancellationProb=1.0]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0" y="2133600"/>
            <a:ext cx="3851071" cy="25827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800" y="2209800"/>
            <a:ext cx="411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provides valid values in all the fields, therefore the simulation should run error free</a:t>
            </a:r>
          </a:p>
        </p:txBody>
      </p:sp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maxQueueSize=0, cancellationProb=1.0]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4786300" cy="3209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4014" y="2286000"/>
            <a:ext cx="353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that is created from the provided parameters. Note that the “Show Logs” &amp; “Switch Charts” Buttons are now active</a:t>
            </a:r>
          </a:p>
        </p:txBody>
      </p:sp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3522263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maxQueueSize=500, cancellationProb=0]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1981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Successful parameter Set where the user has changed the Cancelation Probability to 0%</a:t>
            </a:r>
          </a:p>
        </p:txBody>
      </p:sp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830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Default Design</vt:lpstr>
      <vt:lpstr>CAB302 Assignment 2 GUI Test Plan </vt:lpstr>
      <vt:lpstr>The Basics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Input Screen Shot </vt:lpstr>
      <vt:lpstr>Test 3 Output Screen Shot </vt:lpstr>
      <vt:lpstr>Test 4 Input Screen Shot </vt:lpstr>
      <vt:lpstr>Test 4 Output Chart 1</vt:lpstr>
      <vt:lpstr>Test 4 Output Chart 2</vt:lpstr>
      <vt:lpstr>Test 4 Output Logs</vt:lpstr>
      <vt:lpstr>Test 5 Input Screen Shot </vt:lpstr>
      <vt:lpstr>Test 5 Output Chart 2</vt:lpstr>
      <vt:lpstr>Test 5 Output Chart 2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Mitchell Harvey</cp:lastModifiedBy>
  <cp:revision>52</cp:revision>
  <cp:lastPrinted>1601-01-01T00:00:00Z</cp:lastPrinted>
  <dcterms:created xsi:type="dcterms:W3CDTF">1601-01-01T00:00:00Z</dcterms:created>
  <dcterms:modified xsi:type="dcterms:W3CDTF">2016-06-02T13:40:19Z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