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</a:t>
            </a:r>
            <a:r>
              <a:rPr lang="en-AU" altLang="en-US" dirty="0" err="1"/>
              <a:t>Memeliners</a:t>
            </a:r>
            <a:endParaRPr lang="en-AU" altLang="en-US" dirty="0"/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Basics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000" dirty="0"/>
              <a:t>This file is a template to help you organise your GUI test results.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Please delete this slide before submission 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each test, you will need to provide at least 2 screenshots of your application – data entry and result. For </a:t>
            </a:r>
            <a:r>
              <a:rPr lang="en-AU" altLang="en-US" sz="2000" i="1" dirty="0"/>
              <a:t>Test 1</a:t>
            </a:r>
            <a:r>
              <a:rPr lang="en-AU" altLang="en-US" sz="2000" dirty="0"/>
              <a:t>, this will need to happen twice, each time showing the error. It is not necessary to execute corrected inputs for Test 1.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Tests 1,2,4 and 5, we already know the input data and results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 3, you need to specify it, and the expected result (you know both of these as they are from a supplied log that you choose).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(And yes, you can fake the screenshots, but we can also demand that you demo the application with one of us present). </a:t>
            </a:r>
          </a:p>
          <a:p>
            <a:pPr>
              <a:lnSpc>
                <a:spcPct val="90000"/>
              </a:lnSpc>
            </a:pPr>
            <a:endParaRPr lang="en-AU" altLang="en-US" sz="2000" dirty="0"/>
          </a:p>
          <a:p>
            <a:pPr>
              <a:lnSpc>
                <a:spcPct val="90000"/>
              </a:lnSpc>
            </a:pPr>
            <a:endParaRPr lang="en-AU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=0.3, </a:t>
            </a:r>
            <a:r>
              <a:rPr lang="en-US" i="1" dirty="0" err="1"/>
              <a:t>businessProb</a:t>
            </a:r>
            <a:r>
              <a:rPr lang="en-US" i="1" dirty="0"/>
              <a:t>=0.4, </a:t>
            </a:r>
            <a:r>
              <a:rPr lang="en-US" i="1" dirty="0" err="1"/>
              <a:t>premiumProb</a:t>
            </a:r>
            <a:r>
              <a:rPr lang="en-US" i="1" dirty="0"/>
              <a:t>=0.3,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1785937" y="1770210"/>
            <a:ext cx="5572125" cy="3724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=0.3, </a:t>
            </a:r>
            <a:r>
              <a:rPr lang="en-US" i="1" dirty="0" err="1"/>
              <a:t>businessProb</a:t>
            </a:r>
            <a:r>
              <a:rPr lang="en-US" i="1" dirty="0"/>
              <a:t>=0.4, </a:t>
            </a:r>
            <a:r>
              <a:rPr lang="en-US" i="1" dirty="0" err="1"/>
              <a:t>premiumProb</a:t>
            </a:r>
            <a:r>
              <a:rPr lang="en-US" i="1" dirty="0"/>
              <a:t>=0.3,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=-500,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3" t="1099" r="2318" b="3056"/>
          <a:stretch/>
        </p:blipFill>
        <p:spPr>
          <a:xfrm>
            <a:off x="1790700" y="1765448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=-500, </a:t>
            </a:r>
            <a:r>
              <a:rPr lang="en-US" i="1" dirty="0" err="1"/>
              <a:t>sdDailyBookings</a:t>
            </a:r>
            <a:r>
              <a:rPr lang="en-US" i="1" dirty="0"/>
              <a:t>=mean*0.33,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=500, </a:t>
            </a:r>
            <a:r>
              <a:rPr lang="en-US" i="1" dirty="0" err="1"/>
              <a:t>cancellationProb</a:t>
            </a:r>
            <a:r>
              <a:rPr lang="en-US" i="1" dirty="0"/>
              <a:t>=0.1]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=429.0,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=0, </a:t>
            </a:r>
            <a:r>
              <a:rPr lang="en-US" i="1" dirty="0" err="1"/>
              <a:t>cancellationProb</a:t>
            </a:r>
            <a:r>
              <a:rPr lang="en-US" i="1" dirty="0"/>
              <a:t>=1.0]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60685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=429.0, seed=100, </a:t>
            </a:r>
            <a:r>
              <a:rPr lang="en-US" i="1" dirty="0" err="1"/>
              <a:t>firstProb</a:t>
            </a:r>
            <a:r>
              <a:rPr lang="en-US" i="1" dirty="0"/>
              <a:t>=0.03, </a:t>
            </a:r>
            <a:r>
              <a:rPr lang="en-US" i="1" dirty="0" err="1"/>
              <a:t>businessProb</a:t>
            </a:r>
            <a:r>
              <a:rPr lang="en-US" i="1" dirty="0"/>
              <a:t>=0.14, </a:t>
            </a:r>
            <a:r>
              <a:rPr lang="en-US" i="1" dirty="0" err="1"/>
              <a:t>premiumProb</a:t>
            </a:r>
            <a:r>
              <a:rPr lang="en-US" i="1" dirty="0"/>
              <a:t>=0.13,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=0, </a:t>
            </a:r>
            <a:r>
              <a:rPr lang="en-US" i="1" dirty="0" err="1"/>
              <a:t>cancellationProb</a:t>
            </a:r>
            <a:r>
              <a:rPr lang="en-US" i="1" dirty="0"/>
              <a:t>=1.0]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Test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239" y="4572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124:1414:F42:J180:P102:Y889:T1213:E108:Q496:R36070</a:t>
            </a:r>
          </a:p>
          <a:p>
            <a:pPr algn="l"/>
            <a:r>
              <a:rPr lang="en-AU" dirty="0"/>
              <a:t>125:781:F42:J180:P102:Y872:T1196:E125:Q496:R36958</a:t>
            </a:r>
          </a:p>
          <a:p>
            <a:pPr algn="l"/>
            <a:r>
              <a:rPr lang="en-AU" dirty="0"/>
              <a:t>126:1584:F42:J180:P102:Y855:T1179:E142:Q496:R38667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20160525_203007: End of Simulation</a:t>
            </a:r>
          </a:p>
          <a:p>
            <a:pPr algn="l"/>
            <a:r>
              <a:rPr lang="en-AU" dirty="0"/>
              <a:t>Final Totals: [F4424:J18922:P10652:Y88120:T122118:E17908:R39305]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Simulator [</a:t>
            </a:r>
            <a:r>
              <a:rPr lang="en-AU" dirty="0" err="1"/>
              <a:t>meanDailyBookings</a:t>
            </a:r>
            <a:r>
              <a:rPr lang="en-AU" dirty="0"/>
              <a:t>=1300.0, </a:t>
            </a:r>
            <a:r>
              <a:rPr lang="en-AU" dirty="0" err="1"/>
              <a:t>sdDailyBookings</a:t>
            </a:r>
            <a:r>
              <a:rPr lang="en-AU" dirty="0"/>
              <a:t>=429.0, seed=100, </a:t>
            </a:r>
            <a:r>
              <a:rPr lang="en-AU" dirty="0" err="1"/>
              <a:t>firstProb</a:t>
            </a:r>
            <a:r>
              <a:rPr lang="en-AU" dirty="0"/>
              <a:t>=0.03, </a:t>
            </a:r>
            <a:r>
              <a:rPr lang="en-AU" dirty="0" err="1"/>
              <a:t>businessProb</a:t>
            </a:r>
            <a:r>
              <a:rPr lang="en-AU" dirty="0"/>
              <a:t>=0.14, </a:t>
            </a:r>
            <a:r>
              <a:rPr lang="en-AU" dirty="0" err="1"/>
              <a:t>premiumProb</a:t>
            </a:r>
            <a:r>
              <a:rPr lang="en-AU" dirty="0"/>
              <a:t>=0.13, </a:t>
            </a:r>
            <a:r>
              <a:rPr lang="en-AU" dirty="0" err="1"/>
              <a:t>economyProb</a:t>
            </a:r>
            <a:r>
              <a:rPr lang="en-AU" dirty="0"/>
              <a:t>=0.7, </a:t>
            </a:r>
            <a:r>
              <a:rPr lang="en-AU" dirty="0" err="1"/>
              <a:t>maxQueueSize</a:t>
            </a:r>
            <a:r>
              <a:rPr lang="en-AU" dirty="0"/>
              <a:t>=500, </a:t>
            </a:r>
            <a:r>
              <a:rPr lang="en-AU" dirty="0" err="1"/>
              <a:t>cancellationProb</a:t>
            </a:r>
            <a:r>
              <a:rPr lang="en-AU" dirty="0"/>
              <a:t>=0.1]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EXAMPLE ONLY – You choose </a:t>
            </a:r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381</Words>
  <Application>Microsoft Office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CAB302 Assignment 2 GUI Test Plan </vt:lpstr>
      <vt:lpstr>The Basics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Test Data </vt:lpstr>
      <vt:lpstr>Test 3 Input Screen Shot </vt:lpstr>
      <vt:lpstr>Test 3 Output Screen Shot </vt:lpstr>
      <vt:lpstr>Test 4 Input Screen Shot </vt:lpstr>
      <vt:lpstr>Test 4 Output Chart 1</vt:lpstr>
      <vt:lpstr>Test 5 Input Screen Shot 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Mitchell Harvey</cp:lastModifiedBy>
  <cp:revision>42</cp:revision>
  <cp:lastPrinted>1601-01-01T00:00:00Z</cp:lastPrinted>
  <dcterms:created xsi:type="dcterms:W3CDTF">1601-01-01T00:00:00Z</dcterms:created>
  <dcterms:modified xsi:type="dcterms:W3CDTF">2016-06-02T11:22:43Z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