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1" r:id="rId6"/>
    <p:sldId id="264" r:id="rId7"/>
    <p:sldId id="262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9274-7971-4158-ADC0-26ADF1009DE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065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73393-A781-4822-9B12-DC612DC3BB4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04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B88B7-89C7-41C4-AF98-3CCB9D0BB45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016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174D4D-76E5-4067-95C2-07D2C0B6EBF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65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A60CC-235A-43FA-A899-AB29EAA527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83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51D62-7BB2-442F-8E15-44DA6FB7B0B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437AE-3B34-45FC-8D1D-F4CFA95297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42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0FB6F-3788-41A4-85F3-B7A5763B5E0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9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4EDF7-760F-4BC8-B6D2-E6CCF08918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09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5D845-5F92-453B-AB08-FC90CD1AB5F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58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14519-C512-4A3C-B700-2DADC756719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21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DC64-CE54-4AD1-97F9-EC19AD63742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55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F021C-44D2-479B-8632-D2715CB31D16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ID1@student.qut.edu.au" TargetMode="External"/><Relationship Id="rId2" Type="http://schemas.openxmlformats.org/officeDocument/2006/relationships/hyperlink" Target="mailto:andrew.carr@connect.qut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 dirty="0"/>
              <a:t>CAB302 Assignment 2</a:t>
            </a:r>
            <a:br>
              <a:rPr lang="en-AU" altLang="en-US" dirty="0"/>
            </a:br>
            <a:r>
              <a:rPr lang="en-AU" altLang="en-US" dirty="0"/>
              <a:t>GUI Test Plan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dirty="0"/>
              <a:t>The Spicy </a:t>
            </a:r>
            <a:r>
              <a:rPr lang="en-AU" altLang="en-US" dirty="0" err="1"/>
              <a:t>Memeliners</a:t>
            </a:r>
            <a:endParaRPr lang="en-AU" altLang="en-US" dirty="0"/>
          </a:p>
          <a:p>
            <a:r>
              <a:rPr lang="en-AU" altLang="en-US" sz="2400" dirty="0"/>
              <a:t>Andrew Carr: </a:t>
            </a:r>
            <a:r>
              <a:rPr lang="en-AU" altLang="en-US" sz="2000" dirty="0">
                <a:hlinkClick r:id="rId2"/>
              </a:rPr>
              <a:t>andrew.carr@connect.qut.edu.au</a:t>
            </a:r>
            <a:r>
              <a:rPr lang="en-AU" altLang="en-US" sz="2000" dirty="0"/>
              <a:t> </a:t>
            </a:r>
          </a:p>
          <a:p>
            <a:r>
              <a:rPr lang="en-AU" altLang="en-US" sz="2400" dirty="0"/>
              <a:t>Mitchell Harvey: </a:t>
            </a:r>
            <a:r>
              <a:rPr lang="en-AU" altLang="en-US" sz="2000" dirty="0">
                <a:hlinkClick r:id="rId3"/>
              </a:rPr>
              <a:t>m21.harvey@connect.qut.edu.au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405953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Output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318739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170354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4 Output Chart 1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49786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86423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5 Output Chart 2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326804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The Basics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 sz="2000" dirty="0"/>
              <a:t>This file is a template to help you organise your GUI test results.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Please delete this slide before submission 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each test, you will need to provide at least 2 screenshots of your application – data entry and result. For </a:t>
            </a:r>
            <a:r>
              <a:rPr lang="en-AU" altLang="en-US" sz="2000" i="1" dirty="0"/>
              <a:t>Test 1</a:t>
            </a:r>
            <a:r>
              <a:rPr lang="en-AU" altLang="en-US" sz="2000" dirty="0"/>
              <a:t>, this will need to happen twice, each time showing the error. It is not necessary to execute corrected inputs for Test 1.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Tests 1,2,4 and 5, we already know the input data and results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For Test 3, you need to specify it, and the expected result (you know both of these as they are from a supplied log that you choose). </a:t>
            </a:r>
          </a:p>
          <a:p>
            <a:pPr>
              <a:lnSpc>
                <a:spcPct val="90000"/>
              </a:lnSpc>
            </a:pPr>
            <a:r>
              <a:rPr lang="en-AU" altLang="en-US" sz="2000" dirty="0"/>
              <a:t>(And yes, you can fake the screenshots, but we can also demand that you demo the application with one of us present). </a:t>
            </a:r>
          </a:p>
          <a:p>
            <a:pPr>
              <a:lnSpc>
                <a:spcPct val="90000"/>
              </a:lnSpc>
            </a:pPr>
            <a:endParaRPr lang="en-AU" altLang="en-US" sz="2000" dirty="0"/>
          </a:p>
          <a:p>
            <a:pPr>
              <a:lnSpc>
                <a:spcPct val="90000"/>
              </a:lnSpc>
            </a:pPr>
            <a:endParaRPr lang="en-AU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1 </a:t>
            </a:r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>
          <a:xfrm>
            <a:off x="1781175" y="1991519"/>
            <a:ext cx="558165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1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59"/>
          <a:stretch/>
        </p:blipFill>
        <p:spPr>
          <a:xfrm>
            <a:off x="1785937" y="2001043"/>
            <a:ext cx="5572125" cy="3724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8470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[</a:t>
            </a:r>
            <a:r>
              <a:rPr lang="en-US" i="1" dirty="0" err="1"/>
              <a:t>meanDailyBookings</a:t>
            </a:r>
            <a:r>
              <a:rPr lang="en-US" i="1" dirty="0"/>
              <a:t>=1300.0, </a:t>
            </a:r>
            <a:r>
              <a:rPr lang="en-US" i="1" dirty="0" err="1"/>
              <a:t>sdDailyBookings</a:t>
            </a:r>
            <a:r>
              <a:rPr lang="en-US" i="1" dirty="0"/>
              <a:t>=429.0, seed=100, </a:t>
            </a:r>
            <a:r>
              <a:rPr lang="en-US" i="1" dirty="0" err="1"/>
              <a:t>firstProb</a:t>
            </a:r>
            <a:r>
              <a:rPr lang="en-US" i="1" dirty="0"/>
              <a:t>=0.3, </a:t>
            </a:r>
            <a:r>
              <a:rPr lang="en-US" i="1" dirty="0" err="1"/>
              <a:t>businessProb</a:t>
            </a:r>
            <a:r>
              <a:rPr lang="en-US" i="1" dirty="0"/>
              <a:t>=0.4, </a:t>
            </a:r>
            <a:r>
              <a:rPr lang="en-US" i="1" dirty="0" err="1"/>
              <a:t>premiumProb</a:t>
            </a:r>
            <a:r>
              <a:rPr lang="en-US" i="1" dirty="0"/>
              <a:t>=0.3, </a:t>
            </a:r>
            <a:r>
              <a:rPr lang="en-US" i="1" dirty="0" err="1"/>
              <a:t>economyProb</a:t>
            </a:r>
            <a:r>
              <a:rPr lang="en-US" i="1" dirty="0"/>
              <a:t>=0.7, </a:t>
            </a:r>
            <a:r>
              <a:rPr lang="en-US" i="1" dirty="0" err="1"/>
              <a:t>maxQueueSize</a:t>
            </a:r>
            <a:r>
              <a:rPr lang="en-US" i="1" dirty="0"/>
              <a:t>=0, </a:t>
            </a:r>
            <a:r>
              <a:rPr lang="en-US" i="1" dirty="0" err="1"/>
              <a:t>cancellationProb</a:t>
            </a:r>
            <a:r>
              <a:rPr lang="en-US" i="1" dirty="0"/>
              <a:t>=1.0]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3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Input Screen Shot 2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991518"/>
            <a:ext cx="5581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6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1 Error Screen Shot 2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93" t="1099" r="2318" b="3056"/>
          <a:stretch/>
        </p:blipFill>
        <p:spPr>
          <a:xfrm>
            <a:off x="1790700" y="1996281"/>
            <a:ext cx="5562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Input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95214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2 Output Screen Shot </a:t>
            </a:r>
          </a:p>
        </p:txBody>
      </p:sp>
      <p:sp>
        <p:nvSpPr>
          <p:cNvPr id="2" name="Table Placeholder 1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val="20528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Test 3 Test Data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239" y="4572000"/>
            <a:ext cx="807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dirty="0"/>
              <a:t>124:1414:F42:J180:P102:Y889:T1213:E108:Q496:R36070</a:t>
            </a:r>
          </a:p>
          <a:p>
            <a:pPr algn="l"/>
            <a:r>
              <a:rPr lang="en-AU" dirty="0"/>
              <a:t>125:781:F42:J180:P102:Y872:T1196:E125:Q496:R36958</a:t>
            </a:r>
          </a:p>
          <a:p>
            <a:pPr algn="l"/>
            <a:r>
              <a:rPr lang="en-AU" dirty="0"/>
              <a:t>126:1584:F42:J180:P102:Y855:T1179:E142:Q496:R38667</a:t>
            </a:r>
          </a:p>
          <a:p>
            <a:pPr algn="l"/>
            <a:endParaRPr lang="en-AU" dirty="0"/>
          </a:p>
          <a:p>
            <a:pPr algn="l"/>
            <a:r>
              <a:rPr lang="en-AU" dirty="0"/>
              <a:t>20160525_203007: End of Simulation</a:t>
            </a:r>
          </a:p>
          <a:p>
            <a:pPr algn="l"/>
            <a:r>
              <a:rPr lang="en-AU" dirty="0"/>
              <a:t>Final Totals: [F4424:J18922:P10652:Y88120:T122118:E17908:R39305]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dirty="0"/>
              <a:t>Simulator [</a:t>
            </a:r>
            <a:r>
              <a:rPr lang="en-AU" dirty="0" err="1"/>
              <a:t>meanDailyBookings</a:t>
            </a:r>
            <a:r>
              <a:rPr lang="en-AU" dirty="0"/>
              <a:t>=1300.0, </a:t>
            </a:r>
            <a:r>
              <a:rPr lang="en-AU" dirty="0" err="1"/>
              <a:t>sdDailyBookings</a:t>
            </a:r>
            <a:r>
              <a:rPr lang="en-AU" dirty="0"/>
              <a:t>=429.0, seed=100, </a:t>
            </a:r>
            <a:r>
              <a:rPr lang="en-AU" dirty="0" err="1"/>
              <a:t>firstProb</a:t>
            </a:r>
            <a:r>
              <a:rPr lang="en-AU" dirty="0"/>
              <a:t>=0.03, </a:t>
            </a:r>
            <a:r>
              <a:rPr lang="en-AU" dirty="0" err="1"/>
              <a:t>businessProb</a:t>
            </a:r>
            <a:r>
              <a:rPr lang="en-AU" dirty="0"/>
              <a:t>=0.14, </a:t>
            </a:r>
            <a:r>
              <a:rPr lang="en-AU" dirty="0" err="1"/>
              <a:t>premiumProb</a:t>
            </a:r>
            <a:r>
              <a:rPr lang="en-AU" dirty="0"/>
              <a:t>=0.13, </a:t>
            </a:r>
            <a:r>
              <a:rPr lang="en-AU" dirty="0" err="1"/>
              <a:t>economyProb</a:t>
            </a:r>
            <a:r>
              <a:rPr lang="en-AU" dirty="0"/>
              <a:t>=0.7, </a:t>
            </a:r>
            <a:r>
              <a:rPr lang="en-AU" dirty="0" err="1"/>
              <a:t>maxQueueSize</a:t>
            </a:r>
            <a:r>
              <a:rPr lang="en-AU" dirty="0"/>
              <a:t>=500, </a:t>
            </a:r>
            <a:r>
              <a:rPr lang="en-AU" dirty="0" err="1"/>
              <a:t>cancellationProb</a:t>
            </a:r>
            <a:r>
              <a:rPr lang="en-AU" dirty="0"/>
              <a:t>=0.1]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EXAMPLE ONLY – You choose </a:t>
            </a:r>
          </a:p>
        </p:txBody>
      </p:sp>
    </p:spTree>
    <p:extLst>
      <p:ext uri="{BB962C8B-B14F-4D97-AF65-F5344CB8AC3E}">
        <p14:creationId xmlns:p14="http://schemas.microsoft.com/office/powerpoint/2010/main" val="17536221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Words>284</Words>
  <Application>Microsoft Office PowerPoint</Application>
  <PresentationFormat>On-screen Show (4:3)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Default Design</vt:lpstr>
      <vt:lpstr>CAB302 Assignment 2 GUI Test Plan </vt:lpstr>
      <vt:lpstr>The Basics </vt:lpstr>
      <vt:lpstr>Test 1 Input Screen Shot 1 </vt:lpstr>
      <vt:lpstr>Test 1 Error Screen Shot 1 </vt:lpstr>
      <vt:lpstr>Test 1 Input Screen Shot 2 </vt:lpstr>
      <vt:lpstr>Test 1 Error Screen Shot 2 </vt:lpstr>
      <vt:lpstr>Test 2 Input Screen Shot </vt:lpstr>
      <vt:lpstr>Test 2 Output Screen Shot </vt:lpstr>
      <vt:lpstr>Test 3 Test Data </vt:lpstr>
      <vt:lpstr>Test 3 Input Screen Shot </vt:lpstr>
      <vt:lpstr>Test 3 Output Screen Shot </vt:lpstr>
      <vt:lpstr>Test 4 Input Screen Shot </vt:lpstr>
      <vt:lpstr>Test 4 Output Chart 1</vt:lpstr>
      <vt:lpstr>Test 5 Input Screen Shot </vt:lpstr>
      <vt:lpstr>Test 5 Output Chart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Hogan</dc:creator>
  <cp:lastModifiedBy>Mitchell Harvey</cp:lastModifiedBy>
  <cp:revision>39</cp:revision>
  <cp:lastPrinted>1601-01-01T00:00:00Z</cp:lastPrinted>
  <dcterms:created xsi:type="dcterms:W3CDTF">1601-01-01T00:00:00Z</dcterms:created>
  <dcterms:modified xsi:type="dcterms:W3CDTF">2016-06-02T10:27:29Z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