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9" r:id="rId5"/>
    <p:sldId id="257" r:id="rId6"/>
    <p:sldId id="261" r:id="rId7"/>
    <p:sldId id="260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71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9898E-DDD1-4B17-8638-72AFD32BD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D5640-46E3-4E4D-ABF0-B98DA63A0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56C5C-64E1-45A8-B742-3788A579E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EF1F7-2AA1-4C18-8831-A0CBDD8E0296}" type="datetimeFigureOut">
              <a:rPr lang="en-SG" smtClean="0"/>
              <a:t>17/11/2021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1916A-FFB1-4091-A93A-DC4818DA2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C9C08-9435-4C86-BD6E-B22DAF123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CCC1-3020-450E-BB1E-1F62E05263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871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1B4B-1F53-4A1C-89DE-97189E6F9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77946D-4B9B-494A-A87A-53F2E9670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106ED-6784-4075-9CF3-4D1C51C30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EF1F7-2AA1-4C18-8831-A0CBDD8E0296}" type="datetimeFigureOut">
              <a:rPr lang="en-SG" smtClean="0"/>
              <a:t>17/11/2021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1D5E4-EAF6-4835-AD71-3C7E18DF1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C683E-33F7-4B22-B640-B369AB5C6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CCC1-3020-450E-BB1E-1F62E05263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7835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90590D-781D-4933-AFBF-820730C46D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3E6C12-9E5F-4F1F-BD1C-1EA581C9F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1FBD5-ECE8-467C-9D85-212A64A5D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EF1F7-2AA1-4C18-8831-A0CBDD8E0296}" type="datetimeFigureOut">
              <a:rPr lang="en-SG" smtClean="0"/>
              <a:t>17/11/2021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3D26B-908F-489B-826C-3A9DEA8C8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ED8B1-A50B-4727-8A26-59EFFACFB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CCC1-3020-450E-BB1E-1F62E05263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1006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DEBD0-A99A-4870-A82A-BABE92AC1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5253A-C905-4569-A5D0-C8C51AA4A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89A7A-7CFC-46DE-B0B6-6CFB2D2E2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EF1F7-2AA1-4C18-8831-A0CBDD8E0296}" type="datetimeFigureOut">
              <a:rPr lang="en-SG" smtClean="0"/>
              <a:t>17/11/2021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BD0E7-5DEC-4808-BF2B-AF9836399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F2C37-14A1-4847-861D-FA6AE4497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CCC1-3020-450E-BB1E-1F62E05263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494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E2E0F-201B-4AB1-8444-DA6F83E4E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668FF-E8DF-4598-90CB-87C011A30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83F01-2B03-42BC-ABE1-6AD4F59AC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EF1F7-2AA1-4C18-8831-A0CBDD8E0296}" type="datetimeFigureOut">
              <a:rPr lang="en-SG" smtClean="0"/>
              <a:t>17/11/2021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1878B-4598-497A-B3D9-640827F51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E4431-9A95-41A4-B6A8-BB183100A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CCC1-3020-450E-BB1E-1F62E05263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286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F8D5F-1CF1-4DB7-821F-BE379D770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BCCEF-7D36-47CA-BD5A-E0FC39C23E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103F1-42B0-46B9-867C-DA0622B98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E2F2E-D8ED-43D4-A61A-9318364B2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EF1F7-2AA1-4C18-8831-A0CBDD8E0296}" type="datetimeFigureOut">
              <a:rPr lang="en-SG" smtClean="0"/>
              <a:t>17/11/2021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659C1-CB39-483D-A587-60A1A6575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EF542-3690-46E2-8D10-C930298A1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CCC1-3020-450E-BB1E-1F62E05263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8115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6CD4E-420F-4C59-8E14-EF5D05AD8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FAB3A-64BD-49E3-A77B-C0A562FFC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07E1A-832A-4463-9B94-89C7AED33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91E1A1-77C9-4E32-BF6F-D05211287F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40A6B9-8AC6-4453-B165-BBE4877FBE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79C81D-8206-4539-9272-621E9C9A5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EF1F7-2AA1-4C18-8831-A0CBDD8E0296}" type="datetimeFigureOut">
              <a:rPr lang="en-SG" smtClean="0"/>
              <a:t>17/11/2021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9C81B5-D511-4D59-9FFF-FCB88A1DB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3B278C-4A7F-45F4-9647-482898784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CCC1-3020-450E-BB1E-1F62E05263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7263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C9ED-A8C9-4F3C-86AD-CBDF83231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C0C3A2-8950-43CE-BADC-BB7D6A062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EF1F7-2AA1-4C18-8831-A0CBDD8E0296}" type="datetimeFigureOut">
              <a:rPr lang="en-SG" smtClean="0"/>
              <a:t>17/11/2021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335020-EE6D-4E06-BCEA-B55BA94FD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015639-B7C0-4FB2-89CF-2354D6F62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CCC1-3020-450E-BB1E-1F62E05263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4174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EF0E6F-036C-4B51-B46C-3105BFE5E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EF1F7-2AA1-4C18-8831-A0CBDD8E0296}" type="datetimeFigureOut">
              <a:rPr lang="en-SG" smtClean="0"/>
              <a:t>17/11/2021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65EEBF-212A-4E6A-8D12-61AF61F6A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469D9-BBEF-491A-A523-590F926E6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CCC1-3020-450E-BB1E-1F62E05263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2395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0925D-CF41-419B-B440-98321E4A7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BBCB9-5ABE-449F-8DFE-347C5E99A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B2B05A-895F-45F6-8C13-0CFA3F8E1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608ED-0874-45A6-A9CC-78270E456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EF1F7-2AA1-4C18-8831-A0CBDD8E0296}" type="datetimeFigureOut">
              <a:rPr lang="en-SG" smtClean="0"/>
              <a:t>17/11/2021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E4B7D-F2DA-488B-B56E-BFE5581FF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2DD82-5826-4CED-8059-01EA5B143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CCC1-3020-450E-BB1E-1F62E05263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8587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42B32-A36C-49EC-AA2F-EDC421EC3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DCCCC5-BFD9-414D-BB07-1DA5B052AB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49200-283F-4A7C-8432-FFABEA013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29944-B21C-483C-BC62-634FB6B7D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EF1F7-2AA1-4C18-8831-A0CBDD8E0296}" type="datetimeFigureOut">
              <a:rPr lang="en-SG" smtClean="0"/>
              <a:t>17/11/2021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6D771-3665-43B7-8553-D04F1827B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42373-5762-497F-BFB7-FA50A662B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CCC1-3020-450E-BB1E-1F62E05263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1094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8C2C2E-D2B9-47E6-AAF4-E7BC1325B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A17B5-2A07-445E-84C7-9F825D704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6CFB9-4A63-47CA-B4E9-200749E9F1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EF1F7-2AA1-4C18-8831-A0CBDD8E0296}" type="datetimeFigureOut">
              <a:rPr lang="en-SG" smtClean="0"/>
              <a:t>17/11/2021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1A921-8432-4575-BB73-76EF717EE3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9E57D-242E-4B07-B69C-E2ABEE791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ACCC1-3020-450E-BB1E-1F62E05263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69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C37828-0861-43B1-8E07-6E50154E5C1D}"/>
              </a:ext>
            </a:extLst>
          </p:cNvPr>
          <p:cNvSpPr/>
          <p:nvPr/>
        </p:nvSpPr>
        <p:spPr>
          <a:xfrm>
            <a:off x="4092605" y="2981065"/>
            <a:ext cx="3861786" cy="70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>
                <a:solidFill>
                  <a:sysClr val="windowText" lastClr="000000"/>
                </a:solidFill>
              </a:rPr>
              <a:t>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7DC0A7-A749-45DB-9B42-7E7ADEAF4A2F}"/>
              </a:ext>
            </a:extLst>
          </p:cNvPr>
          <p:cNvSpPr/>
          <p:nvPr/>
        </p:nvSpPr>
        <p:spPr>
          <a:xfrm>
            <a:off x="2882284" y="5433134"/>
            <a:ext cx="3861786" cy="70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User/Authority (Login Page)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6D96A8-C6F7-4B7E-BAA5-47FA3034AF78}"/>
              </a:ext>
            </a:extLst>
          </p:cNvPr>
          <p:cNvCxnSpPr>
            <a:stCxn id="5" idx="0"/>
          </p:cNvCxnSpPr>
          <p:nvPr/>
        </p:nvCxnSpPr>
        <p:spPr>
          <a:xfrm flipV="1">
            <a:off x="4813177" y="3684233"/>
            <a:ext cx="469037" cy="1748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A0CD8DF-AA4D-42D9-AC11-5F7E9EC41936}"/>
              </a:ext>
            </a:extLst>
          </p:cNvPr>
          <p:cNvSpPr txBox="1"/>
          <p:nvPr/>
        </p:nvSpPr>
        <p:spPr>
          <a:xfrm>
            <a:off x="3545150" y="4081415"/>
            <a:ext cx="1580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Login</a:t>
            </a:r>
            <a:br>
              <a:rPr lang="en-SG" dirty="0"/>
            </a:br>
            <a:r>
              <a:rPr lang="en-SG" dirty="0"/>
              <a:t>(Encrypted, Asymmetric)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317104-E54E-41FB-9C4B-89756A573A9A}"/>
              </a:ext>
            </a:extLst>
          </p:cNvPr>
          <p:cNvSpPr/>
          <p:nvPr/>
        </p:nvSpPr>
        <p:spPr>
          <a:xfrm>
            <a:off x="2404370" y="883328"/>
            <a:ext cx="3861786" cy="70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Login Data CSV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89B5CD-C429-4038-B9B9-D450D243DFAB}"/>
              </a:ext>
            </a:extLst>
          </p:cNvPr>
          <p:cNvSpPr txBox="1"/>
          <p:nvPr/>
        </p:nvSpPr>
        <p:spPr>
          <a:xfrm>
            <a:off x="5643980" y="3008567"/>
            <a:ext cx="1689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Check Login</a:t>
            </a:r>
            <a:br>
              <a:rPr lang="en-SG" dirty="0"/>
            </a:br>
            <a:r>
              <a:rPr lang="en-SG" dirty="0"/>
              <a:t>(Decrypt here)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C32A705-9771-4A46-BE04-72B7DEF968CB}"/>
              </a:ext>
            </a:extLst>
          </p:cNvPr>
          <p:cNvCxnSpPr/>
          <p:nvPr/>
        </p:nvCxnSpPr>
        <p:spPr>
          <a:xfrm>
            <a:off x="4918969" y="1582444"/>
            <a:ext cx="257452" cy="1398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89E1515-9B0E-451B-80CB-2817B620A03D}"/>
              </a:ext>
            </a:extLst>
          </p:cNvPr>
          <p:cNvSpPr txBox="1"/>
          <p:nvPr/>
        </p:nvSpPr>
        <p:spPr>
          <a:xfrm>
            <a:off x="3497158" y="1731493"/>
            <a:ext cx="1865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Retrieve Data (Encrypted, Symmetric)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F52267-FC09-4FD1-B21B-CB60F2971DFF}"/>
              </a:ext>
            </a:extLst>
          </p:cNvPr>
          <p:cNvSpPr txBox="1"/>
          <p:nvPr/>
        </p:nvSpPr>
        <p:spPr>
          <a:xfrm>
            <a:off x="6271600" y="723530"/>
            <a:ext cx="1865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Username (email)</a:t>
            </a:r>
          </a:p>
          <a:p>
            <a:r>
              <a:rPr lang="en-SG" dirty="0"/>
              <a:t>Password</a:t>
            </a:r>
          </a:p>
          <a:p>
            <a:r>
              <a:rPr lang="en-SG" dirty="0"/>
              <a:t>Authority/User</a:t>
            </a:r>
          </a:p>
        </p:txBody>
      </p:sp>
    </p:spTree>
    <p:extLst>
      <p:ext uri="{BB962C8B-B14F-4D97-AF65-F5344CB8AC3E}">
        <p14:creationId xmlns:p14="http://schemas.microsoft.com/office/powerpoint/2010/main" val="1007348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C37828-0861-43B1-8E07-6E50154E5C1D}"/>
              </a:ext>
            </a:extLst>
          </p:cNvPr>
          <p:cNvSpPr/>
          <p:nvPr/>
        </p:nvSpPr>
        <p:spPr>
          <a:xfrm>
            <a:off x="4045058" y="2980677"/>
            <a:ext cx="4987624" cy="18457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>
                <a:solidFill>
                  <a:sysClr val="windowText" lastClr="000000"/>
                </a:solidFill>
              </a:rPr>
              <a:t>App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317104-E54E-41FB-9C4B-89756A573A9A}"/>
              </a:ext>
            </a:extLst>
          </p:cNvPr>
          <p:cNvSpPr/>
          <p:nvPr/>
        </p:nvSpPr>
        <p:spPr>
          <a:xfrm>
            <a:off x="2404370" y="883328"/>
            <a:ext cx="3861786" cy="70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Login Data CSV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89B5CD-C429-4038-B9B9-D450D243DFAB}"/>
              </a:ext>
            </a:extLst>
          </p:cNvPr>
          <p:cNvSpPr txBox="1"/>
          <p:nvPr/>
        </p:nvSpPr>
        <p:spPr>
          <a:xfrm>
            <a:off x="4707914" y="3437331"/>
            <a:ext cx="4324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SG" dirty="0"/>
              <a:t>User enters login details, app encrypts</a:t>
            </a:r>
          </a:p>
          <a:p>
            <a:pPr marL="342900" indent="-342900">
              <a:buAutoNum type="arabicPeriod"/>
            </a:pPr>
            <a:r>
              <a:rPr lang="en-SG" dirty="0"/>
              <a:t>Read Login Data CSV without decrypting</a:t>
            </a:r>
          </a:p>
          <a:p>
            <a:pPr marL="342900" indent="-342900">
              <a:buAutoNum type="arabicPeriod"/>
            </a:pPr>
            <a:r>
              <a:rPr lang="en-SG" dirty="0"/>
              <a:t>Compare and validate login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C32A705-9771-4A46-BE04-72B7DEF968CB}"/>
              </a:ext>
            </a:extLst>
          </p:cNvPr>
          <p:cNvCxnSpPr/>
          <p:nvPr/>
        </p:nvCxnSpPr>
        <p:spPr>
          <a:xfrm>
            <a:off x="4918969" y="1582444"/>
            <a:ext cx="257452" cy="1398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89E1515-9B0E-451B-80CB-2817B620A03D}"/>
              </a:ext>
            </a:extLst>
          </p:cNvPr>
          <p:cNvSpPr txBox="1"/>
          <p:nvPr/>
        </p:nvSpPr>
        <p:spPr>
          <a:xfrm>
            <a:off x="5072932" y="1955038"/>
            <a:ext cx="2910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Retrieve Data </a:t>
            </a:r>
            <a:br>
              <a:rPr lang="en-SG" dirty="0"/>
            </a:br>
            <a:r>
              <a:rPr lang="en-SG" dirty="0"/>
              <a:t>(Encrypted, Symmetric)</a:t>
            </a:r>
          </a:p>
        </p:txBody>
      </p:sp>
    </p:spTree>
    <p:extLst>
      <p:ext uri="{BB962C8B-B14F-4D97-AF65-F5344CB8AC3E}">
        <p14:creationId xmlns:p14="http://schemas.microsoft.com/office/powerpoint/2010/main" val="1751412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C37828-0861-43B1-8E07-6E50154E5C1D}"/>
              </a:ext>
            </a:extLst>
          </p:cNvPr>
          <p:cNvSpPr/>
          <p:nvPr/>
        </p:nvSpPr>
        <p:spPr>
          <a:xfrm>
            <a:off x="2431587" y="2832571"/>
            <a:ext cx="6909124" cy="22960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>
                <a:solidFill>
                  <a:sysClr val="windowText" lastClr="000000"/>
                </a:solidFill>
              </a:rPr>
              <a:t>App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317104-E54E-41FB-9C4B-89756A573A9A}"/>
              </a:ext>
            </a:extLst>
          </p:cNvPr>
          <p:cNvSpPr/>
          <p:nvPr/>
        </p:nvSpPr>
        <p:spPr>
          <a:xfrm>
            <a:off x="743353" y="734835"/>
            <a:ext cx="3861786" cy="70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Posts CSV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C32A705-9771-4A46-BE04-72B7DEF968CB}"/>
              </a:ext>
            </a:extLst>
          </p:cNvPr>
          <p:cNvCxnSpPr>
            <a:cxnSpLocks/>
          </p:cNvCxnSpPr>
          <p:nvPr/>
        </p:nvCxnSpPr>
        <p:spPr>
          <a:xfrm flipH="1" flipV="1">
            <a:off x="3333015" y="1436171"/>
            <a:ext cx="288182" cy="1359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89E1515-9B0E-451B-80CB-2817B620A03D}"/>
              </a:ext>
            </a:extLst>
          </p:cNvPr>
          <p:cNvSpPr txBox="1"/>
          <p:nvPr/>
        </p:nvSpPr>
        <p:spPr>
          <a:xfrm>
            <a:off x="2147787" y="1654105"/>
            <a:ext cx="1865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Store post (Encrypted, Symmetric)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4D8378-234A-4545-AC13-7524A373CDCC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905131" y="1463673"/>
            <a:ext cx="1981018" cy="1368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D176D58-834D-4B86-BD2F-833C0D3C4FE6}"/>
              </a:ext>
            </a:extLst>
          </p:cNvPr>
          <p:cNvSpPr txBox="1"/>
          <p:nvPr/>
        </p:nvSpPr>
        <p:spPr>
          <a:xfrm>
            <a:off x="5223380" y="1553723"/>
            <a:ext cx="1865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Retrieve post (Encrypted, Symmetric)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25BC4E-0FB7-4EB9-ADF2-2CF54C8CCDA7}"/>
              </a:ext>
            </a:extLst>
          </p:cNvPr>
          <p:cNvSpPr txBox="1"/>
          <p:nvPr/>
        </p:nvSpPr>
        <p:spPr>
          <a:xfrm>
            <a:off x="3246037" y="3543607"/>
            <a:ext cx="60946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SG" dirty="0"/>
              <a:t>Read from Posts CSV, decrypt title and post text</a:t>
            </a:r>
          </a:p>
          <a:p>
            <a:pPr marL="342900" indent="-342900">
              <a:buAutoNum type="arabicPeriod"/>
            </a:pPr>
            <a:r>
              <a:rPr lang="en-SG" dirty="0"/>
              <a:t>Read Login Data CSV without decrypting</a:t>
            </a:r>
          </a:p>
          <a:p>
            <a:pPr marL="342900" indent="-342900">
              <a:buAutoNum type="arabicPeriod"/>
            </a:pPr>
            <a:r>
              <a:rPr lang="en-SG" dirty="0"/>
              <a:t>Compare and validate login</a:t>
            </a:r>
          </a:p>
        </p:txBody>
      </p:sp>
    </p:spTree>
    <p:extLst>
      <p:ext uri="{BB962C8B-B14F-4D97-AF65-F5344CB8AC3E}">
        <p14:creationId xmlns:p14="http://schemas.microsoft.com/office/powerpoint/2010/main" val="2536447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C37828-0861-43B1-8E07-6E50154E5C1D}"/>
              </a:ext>
            </a:extLst>
          </p:cNvPr>
          <p:cNvSpPr/>
          <p:nvPr/>
        </p:nvSpPr>
        <p:spPr>
          <a:xfrm>
            <a:off x="4092605" y="2981065"/>
            <a:ext cx="3861786" cy="70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>
                <a:solidFill>
                  <a:sysClr val="windowText" lastClr="000000"/>
                </a:solidFill>
              </a:rPr>
              <a:t>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7DC0A7-A749-45DB-9B42-7E7ADEAF4A2F}"/>
              </a:ext>
            </a:extLst>
          </p:cNvPr>
          <p:cNvSpPr/>
          <p:nvPr/>
        </p:nvSpPr>
        <p:spPr>
          <a:xfrm>
            <a:off x="2882284" y="5433134"/>
            <a:ext cx="3861786" cy="70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User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6D96A8-C6F7-4B7E-BAA5-47FA3034AF78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4813177" y="3684233"/>
            <a:ext cx="469037" cy="1748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A0CD8DF-AA4D-42D9-AC11-5F7E9EC41936}"/>
              </a:ext>
            </a:extLst>
          </p:cNvPr>
          <p:cNvSpPr txBox="1"/>
          <p:nvPr/>
        </p:nvSpPr>
        <p:spPr>
          <a:xfrm>
            <a:off x="3545150" y="4081415"/>
            <a:ext cx="1580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Register</a:t>
            </a:r>
            <a:br>
              <a:rPr lang="en-SG" dirty="0"/>
            </a:br>
            <a:r>
              <a:rPr lang="en-SG" dirty="0"/>
              <a:t>(Encrypted, Asymmetric)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317104-E54E-41FB-9C4B-89756A573A9A}"/>
              </a:ext>
            </a:extLst>
          </p:cNvPr>
          <p:cNvSpPr/>
          <p:nvPr/>
        </p:nvSpPr>
        <p:spPr>
          <a:xfrm>
            <a:off x="2404370" y="883328"/>
            <a:ext cx="3861786" cy="70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Login Data CSV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89B5CD-C429-4038-B9B9-D450D243DFAB}"/>
              </a:ext>
            </a:extLst>
          </p:cNvPr>
          <p:cNvSpPr txBox="1"/>
          <p:nvPr/>
        </p:nvSpPr>
        <p:spPr>
          <a:xfrm>
            <a:off x="5643980" y="3008567"/>
            <a:ext cx="2632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Register new user</a:t>
            </a:r>
            <a:br>
              <a:rPr lang="en-SG" dirty="0"/>
            </a:br>
            <a:r>
              <a:rPr lang="en-SG" dirty="0"/>
              <a:t>(Decrypt here)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C32A705-9771-4A46-BE04-72B7DEF968CB}"/>
              </a:ext>
            </a:extLst>
          </p:cNvPr>
          <p:cNvCxnSpPr/>
          <p:nvPr/>
        </p:nvCxnSpPr>
        <p:spPr>
          <a:xfrm>
            <a:off x="4918969" y="1582444"/>
            <a:ext cx="257452" cy="1398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89E1515-9B0E-451B-80CB-2817B620A03D}"/>
              </a:ext>
            </a:extLst>
          </p:cNvPr>
          <p:cNvSpPr txBox="1"/>
          <p:nvPr/>
        </p:nvSpPr>
        <p:spPr>
          <a:xfrm>
            <a:off x="3497158" y="1731493"/>
            <a:ext cx="1865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Retrieve Data (Encrypted, Symmetric)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6178C1-C2DF-4C73-A2BC-23A824C201FA}"/>
              </a:ext>
            </a:extLst>
          </p:cNvPr>
          <p:cNvCxnSpPr>
            <a:cxnSpLocks/>
          </p:cNvCxnSpPr>
          <p:nvPr/>
        </p:nvCxnSpPr>
        <p:spPr>
          <a:xfrm flipH="1" flipV="1">
            <a:off x="5643980" y="1582444"/>
            <a:ext cx="358805" cy="1377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BE64F9-AE8E-486F-86B3-3C67716C0135}"/>
              </a:ext>
            </a:extLst>
          </p:cNvPr>
          <p:cNvSpPr txBox="1"/>
          <p:nvPr/>
        </p:nvSpPr>
        <p:spPr>
          <a:xfrm>
            <a:off x="5948077" y="1774386"/>
            <a:ext cx="1865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Store Data (Encrypted, Symmetric)</a:t>
            </a:r>
          </a:p>
        </p:txBody>
      </p:sp>
    </p:spTree>
    <p:extLst>
      <p:ext uri="{BB962C8B-B14F-4D97-AF65-F5344CB8AC3E}">
        <p14:creationId xmlns:p14="http://schemas.microsoft.com/office/powerpoint/2010/main" val="1566915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C37828-0861-43B1-8E07-6E50154E5C1D}"/>
              </a:ext>
            </a:extLst>
          </p:cNvPr>
          <p:cNvSpPr/>
          <p:nvPr/>
        </p:nvSpPr>
        <p:spPr>
          <a:xfrm>
            <a:off x="4092605" y="2981065"/>
            <a:ext cx="3861786" cy="70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>
                <a:solidFill>
                  <a:sysClr val="windowText" lastClr="000000"/>
                </a:solidFill>
              </a:rPr>
              <a:t>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7DC0A7-A749-45DB-9B42-7E7ADEAF4A2F}"/>
              </a:ext>
            </a:extLst>
          </p:cNvPr>
          <p:cNvSpPr/>
          <p:nvPr/>
        </p:nvSpPr>
        <p:spPr>
          <a:xfrm>
            <a:off x="2882284" y="5433134"/>
            <a:ext cx="3861786" cy="70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User (Home Page)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0CD8DF-AA4D-42D9-AC11-5F7E9EC41936}"/>
              </a:ext>
            </a:extLst>
          </p:cNvPr>
          <p:cNvSpPr txBox="1"/>
          <p:nvPr/>
        </p:nvSpPr>
        <p:spPr>
          <a:xfrm>
            <a:off x="6196614" y="3989576"/>
            <a:ext cx="2963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View Post </a:t>
            </a:r>
            <a:br>
              <a:rPr lang="en-SG" dirty="0"/>
            </a:br>
            <a:r>
              <a:rPr lang="en-SG" dirty="0"/>
              <a:t>(Encrypted, Asymmetric)</a:t>
            </a:r>
          </a:p>
          <a:p>
            <a:r>
              <a:rPr lang="en-SG" dirty="0"/>
              <a:t>5-10 on home page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317104-E54E-41FB-9C4B-89756A573A9A}"/>
              </a:ext>
            </a:extLst>
          </p:cNvPr>
          <p:cNvSpPr/>
          <p:nvPr/>
        </p:nvSpPr>
        <p:spPr>
          <a:xfrm>
            <a:off x="2404370" y="883328"/>
            <a:ext cx="3861786" cy="70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Posts CSV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89B5CD-C429-4038-B9B9-D450D243DFAB}"/>
              </a:ext>
            </a:extLst>
          </p:cNvPr>
          <p:cNvSpPr txBox="1"/>
          <p:nvPr/>
        </p:nvSpPr>
        <p:spPr>
          <a:xfrm>
            <a:off x="4994031" y="3008567"/>
            <a:ext cx="3063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Process post</a:t>
            </a:r>
            <a:br>
              <a:rPr lang="en-SG" dirty="0"/>
            </a:br>
            <a:r>
              <a:rPr lang="en-SG" dirty="0"/>
              <a:t>(Decrypt and encrypt here)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D04F048-5788-4021-B6F5-2885E099CAAF}"/>
              </a:ext>
            </a:extLst>
          </p:cNvPr>
          <p:cNvCxnSpPr>
            <a:cxnSpLocks/>
          </p:cNvCxnSpPr>
          <p:nvPr/>
        </p:nvCxnSpPr>
        <p:spPr>
          <a:xfrm>
            <a:off x="5908431" y="3654898"/>
            <a:ext cx="357725" cy="177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8B91BD-5214-4F12-B6C2-855C643410E5}"/>
              </a:ext>
            </a:extLst>
          </p:cNvPr>
          <p:cNvSpPr txBox="1"/>
          <p:nvPr/>
        </p:nvSpPr>
        <p:spPr>
          <a:xfrm>
            <a:off x="6744070" y="5431302"/>
            <a:ext cx="3063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View post</a:t>
            </a:r>
            <a:br>
              <a:rPr lang="en-SG" dirty="0"/>
            </a:br>
            <a:r>
              <a:rPr lang="en-SG" dirty="0"/>
              <a:t>(Decrypt asymmetric here)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4D8378-234A-4545-AC13-7524A373CDCC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566148" y="1612166"/>
            <a:ext cx="457350" cy="1368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D176D58-834D-4B86-BD2F-833C0D3C4FE6}"/>
              </a:ext>
            </a:extLst>
          </p:cNvPr>
          <p:cNvSpPr txBox="1"/>
          <p:nvPr/>
        </p:nvSpPr>
        <p:spPr>
          <a:xfrm>
            <a:off x="5908431" y="1729215"/>
            <a:ext cx="1865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Retrieve post (Encrypted, Symmetric)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8E4772-B1C9-48EA-A755-545A7641414A}"/>
              </a:ext>
            </a:extLst>
          </p:cNvPr>
          <p:cNvSpPr txBox="1"/>
          <p:nvPr/>
        </p:nvSpPr>
        <p:spPr>
          <a:xfrm>
            <a:off x="6266156" y="430850"/>
            <a:ext cx="18657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Username (email)</a:t>
            </a:r>
          </a:p>
          <a:p>
            <a:r>
              <a:rPr lang="en-SG" dirty="0"/>
              <a:t>Post</a:t>
            </a:r>
          </a:p>
          <a:p>
            <a:r>
              <a:rPr lang="en-SG" dirty="0"/>
              <a:t>Authority</a:t>
            </a:r>
          </a:p>
          <a:p>
            <a:r>
              <a:rPr lang="en-SG" dirty="0"/>
              <a:t>Redressal</a:t>
            </a:r>
          </a:p>
        </p:txBody>
      </p:sp>
    </p:spTree>
    <p:extLst>
      <p:ext uri="{BB962C8B-B14F-4D97-AF65-F5344CB8AC3E}">
        <p14:creationId xmlns:p14="http://schemas.microsoft.com/office/powerpoint/2010/main" val="354338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C37828-0861-43B1-8E07-6E50154E5C1D}"/>
              </a:ext>
            </a:extLst>
          </p:cNvPr>
          <p:cNvSpPr/>
          <p:nvPr/>
        </p:nvSpPr>
        <p:spPr>
          <a:xfrm>
            <a:off x="2431588" y="2832572"/>
            <a:ext cx="3861786" cy="70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>
                <a:solidFill>
                  <a:sysClr val="windowText" lastClr="000000"/>
                </a:solidFill>
              </a:rPr>
              <a:t>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7DC0A7-A749-45DB-9B42-7E7ADEAF4A2F}"/>
              </a:ext>
            </a:extLst>
          </p:cNvPr>
          <p:cNvSpPr/>
          <p:nvPr/>
        </p:nvSpPr>
        <p:spPr>
          <a:xfrm>
            <a:off x="1221267" y="5284641"/>
            <a:ext cx="3861786" cy="70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User (Add Post Page)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6D96A8-C6F7-4B7E-BAA5-47FA3034AF78}"/>
              </a:ext>
            </a:extLst>
          </p:cNvPr>
          <p:cNvCxnSpPr>
            <a:stCxn id="5" idx="0"/>
          </p:cNvCxnSpPr>
          <p:nvPr/>
        </p:nvCxnSpPr>
        <p:spPr>
          <a:xfrm flipV="1">
            <a:off x="3152160" y="3535740"/>
            <a:ext cx="469037" cy="1748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A0CD8DF-AA4D-42D9-AC11-5F7E9EC41936}"/>
              </a:ext>
            </a:extLst>
          </p:cNvPr>
          <p:cNvSpPr txBox="1"/>
          <p:nvPr/>
        </p:nvSpPr>
        <p:spPr>
          <a:xfrm>
            <a:off x="4535597" y="3841083"/>
            <a:ext cx="2963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View Post </a:t>
            </a:r>
            <a:br>
              <a:rPr lang="en-SG" dirty="0"/>
            </a:br>
            <a:r>
              <a:rPr lang="en-SG" dirty="0"/>
              <a:t>(Encrypted, Asymmetric)</a:t>
            </a:r>
          </a:p>
          <a:p>
            <a:r>
              <a:rPr lang="en-SG" dirty="0"/>
              <a:t>5-10 on home page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317104-E54E-41FB-9C4B-89756A573A9A}"/>
              </a:ext>
            </a:extLst>
          </p:cNvPr>
          <p:cNvSpPr/>
          <p:nvPr/>
        </p:nvSpPr>
        <p:spPr>
          <a:xfrm>
            <a:off x="743353" y="734835"/>
            <a:ext cx="3861786" cy="70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Posts CSV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89B5CD-C429-4038-B9B9-D450D243DFAB}"/>
              </a:ext>
            </a:extLst>
          </p:cNvPr>
          <p:cNvSpPr txBox="1"/>
          <p:nvPr/>
        </p:nvSpPr>
        <p:spPr>
          <a:xfrm>
            <a:off x="3333014" y="2860074"/>
            <a:ext cx="3063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Process post + user data</a:t>
            </a:r>
            <a:br>
              <a:rPr lang="en-SG" dirty="0"/>
            </a:br>
            <a:r>
              <a:rPr lang="en-SG" dirty="0"/>
              <a:t>(Decrypt and encrypt here)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C32A705-9771-4A46-BE04-72B7DEF968CB}"/>
              </a:ext>
            </a:extLst>
          </p:cNvPr>
          <p:cNvCxnSpPr>
            <a:cxnSpLocks/>
          </p:cNvCxnSpPr>
          <p:nvPr/>
        </p:nvCxnSpPr>
        <p:spPr>
          <a:xfrm flipH="1" flipV="1">
            <a:off x="3333015" y="1436171"/>
            <a:ext cx="288182" cy="1359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89E1515-9B0E-451B-80CB-2817B620A03D}"/>
              </a:ext>
            </a:extLst>
          </p:cNvPr>
          <p:cNvSpPr txBox="1"/>
          <p:nvPr/>
        </p:nvSpPr>
        <p:spPr>
          <a:xfrm>
            <a:off x="2039341" y="1653408"/>
            <a:ext cx="1865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Store post (Encrypted, Symmetric)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0A5C61-B6AC-472E-AC61-D2621681DE22}"/>
              </a:ext>
            </a:extLst>
          </p:cNvPr>
          <p:cNvSpPr txBox="1"/>
          <p:nvPr/>
        </p:nvSpPr>
        <p:spPr>
          <a:xfrm>
            <a:off x="1889254" y="3919320"/>
            <a:ext cx="1580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Send Post</a:t>
            </a:r>
            <a:br>
              <a:rPr lang="en-SG" dirty="0"/>
            </a:br>
            <a:r>
              <a:rPr lang="en-SG" dirty="0"/>
              <a:t>(Encrypted, Asymmetric)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D04F048-5788-4021-B6F5-2885E099CAAF}"/>
              </a:ext>
            </a:extLst>
          </p:cNvPr>
          <p:cNvCxnSpPr>
            <a:cxnSpLocks/>
          </p:cNvCxnSpPr>
          <p:nvPr/>
        </p:nvCxnSpPr>
        <p:spPr>
          <a:xfrm>
            <a:off x="4247414" y="3506405"/>
            <a:ext cx="357725" cy="177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8B91BD-5214-4F12-B6C2-855C643410E5}"/>
              </a:ext>
            </a:extLst>
          </p:cNvPr>
          <p:cNvSpPr txBox="1"/>
          <p:nvPr/>
        </p:nvSpPr>
        <p:spPr>
          <a:xfrm>
            <a:off x="5083053" y="5282809"/>
            <a:ext cx="3063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View post</a:t>
            </a:r>
            <a:br>
              <a:rPr lang="en-SG" dirty="0"/>
            </a:br>
            <a:r>
              <a:rPr lang="en-SG" dirty="0"/>
              <a:t>(Decrypt asymmetric here)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4D8378-234A-4545-AC13-7524A373CDCC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905131" y="1463673"/>
            <a:ext cx="457350" cy="1368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D176D58-834D-4B86-BD2F-833C0D3C4FE6}"/>
              </a:ext>
            </a:extLst>
          </p:cNvPr>
          <p:cNvSpPr txBox="1"/>
          <p:nvPr/>
        </p:nvSpPr>
        <p:spPr>
          <a:xfrm>
            <a:off x="4247414" y="1580722"/>
            <a:ext cx="1865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Retrieve post (Encrypted, Symmetric)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E848DC-28E9-40CA-AFA9-6E2B36766103}"/>
              </a:ext>
            </a:extLst>
          </p:cNvPr>
          <p:cNvSpPr/>
          <p:nvPr/>
        </p:nvSpPr>
        <p:spPr>
          <a:xfrm>
            <a:off x="7661391" y="3225800"/>
            <a:ext cx="3861786" cy="70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Authority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8EA917-0DF9-44A8-947D-E9873CA8B97C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289714" y="3126154"/>
            <a:ext cx="1371677" cy="450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627B6B7-1F24-4F0C-B0E3-B0CCECB62C6D}"/>
              </a:ext>
            </a:extLst>
          </p:cNvPr>
          <p:cNvSpPr txBox="1"/>
          <p:nvPr/>
        </p:nvSpPr>
        <p:spPr>
          <a:xfrm>
            <a:off x="6462108" y="2544724"/>
            <a:ext cx="2602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Notify</a:t>
            </a:r>
            <a:br>
              <a:rPr lang="en-SG" dirty="0"/>
            </a:br>
            <a:r>
              <a:rPr lang="en-SG" dirty="0"/>
              <a:t>(Encrypted, Asymmetric)</a:t>
            </a:r>
          </a:p>
        </p:txBody>
      </p:sp>
    </p:spTree>
    <p:extLst>
      <p:ext uri="{BB962C8B-B14F-4D97-AF65-F5344CB8AC3E}">
        <p14:creationId xmlns:p14="http://schemas.microsoft.com/office/powerpoint/2010/main" val="2734888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C37828-0861-43B1-8E07-6E50154E5C1D}"/>
              </a:ext>
            </a:extLst>
          </p:cNvPr>
          <p:cNvSpPr/>
          <p:nvPr/>
        </p:nvSpPr>
        <p:spPr>
          <a:xfrm>
            <a:off x="2431588" y="2832572"/>
            <a:ext cx="3861786" cy="70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>
                <a:solidFill>
                  <a:sysClr val="windowText" lastClr="000000"/>
                </a:solidFill>
              </a:rPr>
              <a:t>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7DC0A7-A749-45DB-9B42-7E7ADEAF4A2F}"/>
              </a:ext>
            </a:extLst>
          </p:cNvPr>
          <p:cNvSpPr/>
          <p:nvPr/>
        </p:nvSpPr>
        <p:spPr>
          <a:xfrm>
            <a:off x="1221267" y="5284641"/>
            <a:ext cx="3861786" cy="70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User (Add Post Page)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6D96A8-C6F7-4B7E-BAA5-47FA3034AF78}"/>
              </a:ext>
            </a:extLst>
          </p:cNvPr>
          <p:cNvCxnSpPr>
            <a:stCxn id="5" idx="0"/>
          </p:cNvCxnSpPr>
          <p:nvPr/>
        </p:nvCxnSpPr>
        <p:spPr>
          <a:xfrm flipV="1">
            <a:off x="3152160" y="3535740"/>
            <a:ext cx="469037" cy="1748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A0CD8DF-AA4D-42D9-AC11-5F7E9EC41936}"/>
              </a:ext>
            </a:extLst>
          </p:cNvPr>
          <p:cNvSpPr txBox="1"/>
          <p:nvPr/>
        </p:nvSpPr>
        <p:spPr>
          <a:xfrm>
            <a:off x="4535597" y="3841083"/>
            <a:ext cx="2963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View Post </a:t>
            </a:r>
            <a:br>
              <a:rPr lang="en-SG" dirty="0"/>
            </a:br>
            <a:r>
              <a:rPr lang="en-SG" dirty="0"/>
              <a:t>(Encrypted, Asymmetric)</a:t>
            </a:r>
          </a:p>
          <a:p>
            <a:r>
              <a:rPr lang="en-SG" dirty="0"/>
              <a:t>5-10 on home page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317104-E54E-41FB-9C4B-89756A573A9A}"/>
              </a:ext>
            </a:extLst>
          </p:cNvPr>
          <p:cNvSpPr/>
          <p:nvPr/>
        </p:nvSpPr>
        <p:spPr>
          <a:xfrm>
            <a:off x="743353" y="734835"/>
            <a:ext cx="3861786" cy="70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Posts CSV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89B5CD-C429-4038-B9B9-D450D243DFAB}"/>
              </a:ext>
            </a:extLst>
          </p:cNvPr>
          <p:cNvSpPr txBox="1"/>
          <p:nvPr/>
        </p:nvSpPr>
        <p:spPr>
          <a:xfrm>
            <a:off x="3333014" y="2860074"/>
            <a:ext cx="3063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Process post + user data</a:t>
            </a:r>
            <a:br>
              <a:rPr lang="en-SG" dirty="0"/>
            </a:br>
            <a:r>
              <a:rPr lang="en-SG" dirty="0"/>
              <a:t>(Decrypt and encrypt here)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C32A705-9771-4A46-BE04-72B7DEF968CB}"/>
              </a:ext>
            </a:extLst>
          </p:cNvPr>
          <p:cNvCxnSpPr>
            <a:cxnSpLocks/>
          </p:cNvCxnSpPr>
          <p:nvPr/>
        </p:nvCxnSpPr>
        <p:spPr>
          <a:xfrm flipH="1" flipV="1">
            <a:off x="3333015" y="1436171"/>
            <a:ext cx="288182" cy="1359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89E1515-9B0E-451B-80CB-2817B620A03D}"/>
              </a:ext>
            </a:extLst>
          </p:cNvPr>
          <p:cNvSpPr txBox="1"/>
          <p:nvPr/>
        </p:nvSpPr>
        <p:spPr>
          <a:xfrm>
            <a:off x="2039341" y="1653408"/>
            <a:ext cx="1865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Store post (Encrypted, Symmetric)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0A5C61-B6AC-472E-AC61-D2621681DE22}"/>
              </a:ext>
            </a:extLst>
          </p:cNvPr>
          <p:cNvSpPr txBox="1"/>
          <p:nvPr/>
        </p:nvSpPr>
        <p:spPr>
          <a:xfrm>
            <a:off x="1889254" y="3919320"/>
            <a:ext cx="1580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Send Post</a:t>
            </a:r>
            <a:br>
              <a:rPr lang="en-SG" dirty="0"/>
            </a:br>
            <a:r>
              <a:rPr lang="en-SG" dirty="0"/>
              <a:t>(Encrypted, Asymmetric)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D04F048-5788-4021-B6F5-2885E099CAAF}"/>
              </a:ext>
            </a:extLst>
          </p:cNvPr>
          <p:cNvCxnSpPr>
            <a:cxnSpLocks/>
          </p:cNvCxnSpPr>
          <p:nvPr/>
        </p:nvCxnSpPr>
        <p:spPr>
          <a:xfrm>
            <a:off x="4247414" y="3506405"/>
            <a:ext cx="357725" cy="177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8B91BD-5214-4F12-B6C2-855C643410E5}"/>
              </a:ext>
            </a:extLst>
          </p:cNvPr>
          <p:cNvSpPr txBox="1"/>
          <p:nvPr/>
        </p:nvSpPr>
        <p:spPr>
          <a:xfrm>
            <a:off x="5083053" y="5282809"/>
            <a:ext cx="3063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View post</a:t>
            </a:r>
            <a:br>
              <a:rPr lang="en-SG" dirty="0"/>
            </a:br>
            <a:r>
              <a:rPr lang="en-SG" dirty="0"/>
              <a:t>(Decrypt asymmetric here)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4D8378-234A-4545-AC13-7524A373CDCC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905131" y="1463673"/>
            <a:ext cx="457350" cy="1368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D176D58-834D-4B86-BD2F-833C0D3C4FE6}"/>
              </a:ext>
            </a:extLst>
          </p:cNvPr>
          <p:cNvSpPr txBox="1"/>
          <p:nvPr/>
        </p:nvSpPr>
        <p:spPr>
          <a:xfrm>
            <a:off x="4247414" y="1580722"/>
            <a:ext cx="1865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Retrieve post (Encrypted, Symmetric)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E848DC-28E9-40CA-AFA9-6E2B36766103}"/>
              </a:ext>
            </a:extLst>
          </p:cNvPr>
          <p:cNvSpPr/>
          <p:nvPr/>
        </p:nvSpPr>
        <p:spPr>
          <a:xfrm>
            <a:off x="7661391" y="3225800"/>
            <a:ext cx="3861786" cy="70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Authority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8EA917-0DF9-44A8-947D-E9873CA8B97C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289714" y="3126154"/>
            <a:ext cx="1371677" cy="450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627B6B7-1F24-4F0C-B0E3-B0CCECB62C6D}"/>
              </a:ext>
            </a:extLst>
          </p:cNvPr>
          <p:cNvSpPr txBox="1"/>
          <p:nvPr/>
        </p:nvSpPr>
        <p:spPr>
          <a:xfrm>
            <a:off x="6462108" y="2544724"/>
            <a:ext cx="2602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Notify</a:t>
            </a:r>
            <a:br>
              <a:rPr lang="en-SG" dirty="0"/>
            </a:br>
            <a:r>
              <a:rPr lang="en-SG" dirty="0"/>
              <a:t>(Encrypted, Asymmetric)</a:t>
            </a:r>
          </a:p>
        </p:txBody>
      </p:sp>
    </p:spTree>
    <p:extLst>
      <p:ext uri="{BB962C8B-B14F-4D97-AF65-F5344CB8AC3E}">
        <p14:creationId xmlns:p14="http://schemas.microsoft.com/office/powerpoint/2010/main" val="2743760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C37828-0861-43B1-8E07-6E50154E5C1D}"/>
              </a:ext>
            </a:extLst>
          </p:cNvPr>
          <p:cNvSpPr/>
          <p:nvPr/>
        </p:nvSpPr>
        <p:spPr>
          <a:xfrm>
            <a:off x="2427928" y="2840388"/>
            <a:ext cx="3861786" cy="70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>
                <a:solidFill>
                  <a:sysClr val="windowText" lastClr="000000"/>
                </a:solidFill>
              </a:rPr>
              <a:t>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7DC0A7-A749-45DB-9B42-7E7ADEAF4A2F}"/>
              </a:ext>
            </a:extLst>
          </p:cNvPr>
          <p:cNvSpPr/>
          <p:nvPr/>
        </p:nvSpPr>
        <p:spPr>
          <a:xfrm>
            <a:off x="1217607" y="5292457"/>
            <a:ext cx="3861786" cy="70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Authority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6D96A8-C6F7-4B7E-BAA5-47FA3034AF78}"/>
              </a:ext>
            </a:extLst>
          </p:cNvPr>
          <p:cNvCxnSpPr>
            <a:stCxn id="5" idx="0"/>
          </p:cNvCxnSpPr>
          <p:nvPr/>
        </p:nvCxnSpPr>
        <p:spPr>
          <a:xfrm flipV="1">
            <a:off x="3148500" y="3543556"/>
            <a:ext cx="469037" cy="1748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A0CD8DF-AA4D-42D9-AC11-5F7E9EC41936}"/>
              </a:ext>
            </a:extLst>
          </p:cNvPr>
          <p:cNvSpPr txBox="1"/>
          <p:nvPr/>
        </p:nvSpPr>
        <p:spPr>
          <a:xfrm>
            <a:off x="4265664" y="3987293"/>
            <a:ext cx="1580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View Post</a:t>
            </a:r>
            <a:br>
              <a:rPr lang="en-SG" dirty="0"/>
            </a:br>
            <a:r>
              <a:rPr lang="en-SG" dirty="0"/>
              <a:t>(Encrypted, Asymmetric)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317104-E54E-41FB-9C4B-89756A573A9A}"/>
              </a:ext>
            </a:extLst>
          </p:cNvPr>
          <p:cNvSpPr/>
          <p:nvPr/>
        </p:nvSpPr>
        <p:spPr>
          <a:xfrm>
            <a:off x="1763509" y="741257"/>
            <a:ext cx="3861786" cy="70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Posts CSV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89B5CD-C429-4038-B9B9-D450D243DFAB}"/>
              </a:ext>
            </a:extLst>
          </p:cNvPr>
          <p:cNvSpPr txBox="1"/>
          <p:nvPr/>
        </p:nvSpPr>
        <p:spPr>
          <a:xfrm>
            <a:off x="3329354" y="2867890"/>
            <a:ext cx="3063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Process redressal</a:t>
            </a:r>
            <a:br>
              <a:rPr lang="en-SG" dirty="0"/>
            </a:br>
            <a:r>
              <a:rPr lang="en-SG" dirty="0"/>
              <a:t>(Decrypt and encrypt here)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C32A705-9771-4A46-BE04-72B7DEF968CB}"/>
              </a:ext>
            </a:extLst>
          </p:cNvPr>
          <p:cNvCxnSpPr>
            <a:cxnSpLocks/>
          </p:cNvCxnSpPr>
          <p:nvPr/>
        </p:nvCxnSpPr>
        <p:spPr>
          <a:xfrm flipH="1" flipV="1">
            <a:off x="3329355" y="1443987"/>
            <a:ext cx="288182" cy="1359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89E1515-9B0E-451B-80CB-2817B620A03D}"/>
              </a:ext>
            </a:extLst>
          </p:cNvPr>
          <p:cNvSpPr txBox="1"/>
          <p:nvPr/>
        </p:nvSpPr>
        <p:spPr>
          <a:xfrm>
            <a:off x="1600030" y="1661224"/>
            <a:ext cx="2301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Store redressal (Encrypted, Symmetric)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0A5C61-B6AC-472E-AC61-D2621681DE22}"/>
              </a:ext>
            </a:extLst>
          </p:cNvPr>
          <p:cNvSpPr txBox="1"/>
          <p:nvPr/>
        </p:nvSpPr>
        <p:spPr>
          <a:xfrm>
            <a:off x="1600030" y="3927136"/>
            <a:ext cx="1865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Send Redressal</a:t>
            </a:r>
            <a:br>
              <a:rPr lang="en-SG" dirty="0"/>
            </a:br>
            <a:r>
              <a:rPr lang="en-SG" dirty="0"/>
              <a:t>(Encrypted, Asymmetric)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D04F048-5788-4021-B6F5-2885E099CAAF}"/>
              </a:ext>
            </a:extLst>
          </p:cNvPr>
          <p:cNvCxnSpPr>
            <a:cxnSpLocks/>
          </p:cNvCxnSpPr>
          <p:nvPr/>
        </p:nvCxnSpPr>
        <p:spPr>
          <a:xfrm flipH="1">
            <a:off x="4017885" y="3514221"/>
            <a:ext cx="225869" cy="177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8B91BD-5214-4F12-B6C2-855C643410E5}"/>
              </a:ext>
            </a:extLst>
          </p:cNvPr>
          <p:cNvSpPr txBox="1"/>
          <p:nvPr/>
        </p:nvSpPr>
        <p:spPr>
          <a:xfrm>
            <a:off x="5079393" y="5290625"/>
            <a:ext cx="3063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View post</a:t>
            </a:r>
            <a:br>
              <a:rPr lang="en-SG" dirty="0"/>
            </a:br>
            <a:r>
              <a:rPr lang="en-SG" dirty="0"/>
              <a:t>(Decrypt asymmetric here)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4D8378-234A-4545-AC13-7524A373CDCC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901471" y="1471489"/>
            <a:ext cx="457350" cy="1368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D176D58-834D-4B86-BD2F-833C0D3C4FE6}"/>
              </a:ext>
            </a:extLst>
          </p:cNvPr>
          <p:cNvSpPr txBox="1"/>
          <p:nvPr/>
        </p:nvSpPr>
        <p:spPr>
          <a:xfrm>
            <a:off x="4243754" y="1588538"/>
            <a:ext cx="1865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Retrieve post (Encrypted, Symmetric)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1B6E06-BC88-4D4B-9795-939CDD06A378}"/>
              </a:ext>
            </a:extLst>
          </p:cNvPr>
          <p:cNvSpPr/>
          <p:nvPr/>
        </p:nvSpPr>
        <p:spPr>
          <a:xfrm>
            <a:off x="7661391" y="3225800"/>
            <a:ext cx="3861786" cy="70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User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9B21F5-F7EE-4E0E-8005-813FEBB30E5C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289714" y="3126154"/>
            <a:ext cx="1371677" cy="450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68378EE-63B6-4A32-957C-8D67F9DCF64D}"/>
              </a:ext>
            </a:extLst>
          </p:cNvPr>
          <p:cNvSpPr txBox="1"/>
          <p:nvPr/>
        </p:nvSpPr>
        <p:spPr>
          <a:xfrm>
            <a:off x="6462108" y="2544724"/>
            <a:ext cx="2602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Notify</a:t>
            </a:r>
            <a:br>
              <a:rPr lang="en-SG" dirty="0"/>
            </a:br>
            <a:r>
              <a:rPr lang="en-SG" dirty="0"/>
              <a:t>(Encrypted, Asymmetric)</a:t>
            </a:r>
          </a:p>
        </p:txBody>
      </p:sp>
    </p:spTree>
    <p:extLst>
      <p:ext uri="{BB962C8B-B14F-4D97-AF65-F5344CB8AC3E}">
        <p14:creationId xmlns:p14="http://schemas.microsoft.com/office/powerpoint/2010/main" val="4240191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392</Words>
  <Application>Microsoft Office PowerPoint</Application>
  <PresentationFormat>Widescreen</PresentationFormat>
  <Paragraphs>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#MITCHELL KOK MING EN#</dc:creator>
  <cp:lastModifiedBy>#MITCHELL KOK MING EN#</cp:lastModifiedBy>
  <cp:revision>1</cp:revision>
  <dcterms:created xsi:type="dcterms:W3CDTF">2021-11-17T02:51:24Z</dcterms:created>
  <dcterms:modified xsi:type="dcterms:W3CDTF">2021-11-18T06:15:04Z</dcterms:modified>
</cp:coreProperties>
</file>