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
  </p:notesMasterIdLst>
  <p:handoutMasterIdLst>
    <p:handoutMasterId r:id="rId7"/>
  </p:handoutMasterIdLst>
  <p:sldIdLst>
    <p:sldId id="259" r:id="rId2"/>
    <p:sldId id="262" r:id="rId3"/>
    <p:sldId id="263" r:id="rId4"/>
    <p:sldId id="26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2"/>
            <p14:sldId id="263"/>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86" d="100"/>
          <a:sy n="86" d="100"/>
        </p:scale>
        <p:origin x="-1224" y="-11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2/6/17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2/6/17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u="none" kern="1200" dirty="0" smtClean="0">
                <a:solidFill>
                  <a:schemeClr val="tx1"/>
                </a:solidFill>
                <a:effectLst/>
                <a:latin typeface="+mn-lt"/>
                <a:ea typeface="+mn-ea"/>
                <a:cs typeface="+mn-cs"/>
              </a:rPr>
              <a:t>Sections can help to organize your slides or facilitate collaboration between multiple authors. On the </a:t>
            </a:r>
            <a:r>
              <a:rPr lang="en-US" sz="1200" b="1" u="none" kern="1200" dirty="0" smtClean="0">
                <a:solidFill>
                  <a:schemeClr val="tx1"/>
                </a:solidFill>
                <a:effectLst/>
                <a:latin typeface="+mn-lt"/>
                <a:ea typeface="+mn-ea"/>
                <a:cs typeface="+mn-cs"/>
              </a:rPr>
              <a:t>Home</a:t>
            </a:r>
            <a:r>
              <a:rPr lang="en-US" sz="1200" u="none" kern="1200" dirty="0" smtClean="0">
                <a:solidFill>
                  <a:schemeClr val="tx1"/>
                </a:solidFill>
                <a:effectLst/>
                <a:latin typeface="+mn-lt"/>
                <a:ea typeface="+mn-ea"/>
                <a:cs typeface="+mn-cs"/>
              </a:rPr>
              <a:t> tab under </a:t>
            </a:r>
            <a:r>
              <a:rPr lang="en-US" sz="1200" b="1" u="none" kern="1200" dirty="0" smtClean="0">
                <a:solidFill>
                  <a:schemeClr val="tx1"/>
                </a:solidFill>
                <a:effectLst/>
                <a:latin typeface="+mn-lt"/>
                <a:ea typeface="+mn-ea"/>
                <a:cs typeface="+mn-cs"/>
              </a:rPr>
              <a:t>Slides</a:t>
            </a:r>
            <a:r>
              <a:rPr lang="en-US" sz="1200" u="none" kern="1200" dirty="0" smtClean="0">
                <a:solidFill>
                  <a:schemeClr val="tx1"/>
                </a:solidFill>
                <a:effectLst/>
                <a:latin typeface="+mn-lt"/>
                <a:ea typeface="+mn-ea"/>
                <a:cs typeface="+mn-cs"/>
              </a:rPr>
              <a:t>, click </a:t>
            </a:r>
            <a:r>
              <a:rPr lang="en-US" sz="1200" b="1" u="none" kern="1200" dirty="0" smtClean="0">
                <a:solidFill>
                  <a:schemeClr val="tx1"/>
                </a:solidFill>
                <a:effectLst/>
                <a:latin typeface="+mn-lt"/>
                <a:ea typeface="+mn-ea"/>
                <a:cs typeface="+mn-cs"/>
              </a:rPr>
              <a:t>Section</a:t>
            </a:r>
            <a:r>
              <a:rPr lang="en-US" sz="1200" u="none" kern="1200" dirty="0" smtClean="0">
                <a:solidFill>
                  <a:schemeClr val="tx1"/>
                </a:solidFill>
                <a:effectLst/>
                <a:latin typeface="+mn-lt"/>
                <a:ea typeface="+mn-ea"/>
                <a:cs typeface="+mn-cs"/>
              </a:rPr>
              <a:t>, and then click </a:t>
            </a:r>
            <a:r>
              <a:rPr lang="en-US" sz="1200" b="1" u="none" kern="1200" dirty="0" smtClean="0">
                <a:solidFill>
                  <a:schemeClr val="tx1"/>
                </a:solidFill>
                <a:effectLst/>
                <a:latin typeface="+mn-lt"/>
                <a:ea typeface="+mn-ea"/>
                <a:cs typeface="+mn-cs"/>
              </a:rPr>
              <a:t>Add Section</a:t>
            </a:r>
            <a:r>
              <a:rPr lang="en-US" sz="1200" u="none" kern="1200" dirty="0" smtClean="0">
                <a:solidFill>
                  <a:schemeClr val="tx1"/>
                </a:solidFill>
                <a:effectLst/>
                <a:latin typeface="+mn-lt"/>
                <a:ea typeface="+mn-ea"/>
                <a:cs typeface="+mn-cs"/>
              </a:rPr>
              <a:t>.</a:t>
            </a:r>
          </a:p>
          <a:p>
            <a:pPr lvl="0"/>
            <a:endParaRPr lang="en-US" sz="1200" b="1" dirty="0" smtClean="0"/>
          </a:p>
          <a:p>
            <a:pPr lvl="0"/>
            <a:r>
              <a:rPr lang="en-US" sz="1200" b="1" dirty="0" smtClean="0"/>
              <a:t>Notes</a:t>
            </a:r>
          </a:p>
          <a:p>
            <a:pPr lvl="0"/>
            <a:r>
              <a:rPr lang="en-US" sz="1200" u="none" kern="1200" dirty="0" smtClean="0">
                <a:solidFill>
                  <a:schemeClr val="tx1"/>
                </a:solidFill>
                <a:effectLst/>
                <a:latin typeface="+mn-lt"/>
                <a:ea typeface="+mn-ea"/>
                <a:cs typeface="+mn-cs"/>
              </a:rPr>
              <a:t>Use the Notes pane for delivery notes or to provide additional details for the audience. You can see these notes in Presenter View during your presentation. </a:t>
            </a:r>
          </a:p>
          <a:p>
            <a:pPr lvl="0"/>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Looking at how a player performs</a:t>
            </a:r>
            <a:r>
              <a:rPr lang="en-US" baseline="0" dirty="0" smtClean="0"/>
              <a:t> after they are drafted, can I predict the best place to draft. A lot of people believe the number 1 overall draft pick is the best one but I want to prove that a team has a better chance of being better if they pick higher. I want to determine what the most valuable pick is based on the players selected at that place and the success they went on to have in their career. </a:t>
            </a:r>
          </a:p>
          <a:p>
            <a:pPr>
              <a:lnSpc>
                <a:spcPct val="80000"/>
              </a:lnSpc>
            </a:pPr>
            <a:r>
              <a:rPr lang="en-US" baseline="0" dirty="0" smtClean="0"/>
              <a:t>I will use all major tracking stats for the NBA as well as win shares, and team record  </a:t>
            </a:r>
          </a:p>
          <a:p>
            <a:pPr>
              <a:lnSpc>
                <a:spcPct val="80000"/>
              </a:lnSpc>
            </a:pPr>
            <a:r>
              <a:rPr lang="en-US" baseline="0" dirty="0" smtClean="0"/>
              <a:t>Null Hypothesis: The Number 1 pick is not the most valuable  </a:t>
            </a:r>
          </a:p>
          <a:p>
            <a:pPr>
              <a:lnSpc>
                <a:spcPct val="80000"/>
              </a:lnSpc>
            </a:pPr>
            <a:endParaRPr lang="en-US" baseline="0" dirty="0" smtClean="0"/>
          </a:p>
          <a:p>
            <a:pPr>
              <a:lnSpc>
                <a:spcPct val="80000"/>
              </a:lnSpc>
            </a:pPr>
            <a:endParaRPr lang="en-US"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Given the day of the week,</a:t>
            </a:r>
            <a:r>
              <a:rPr lang="en-US" baseline="0" dirty="0" smtClean="0"/>
              <a:t> the hour, and the location. How many drivers are needed in that area at that time. How can we predict where we would need drivers and direct those drivers to those areas. </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I will look at the available data to try</a:t>
            </a:r>
            <a:r>
              <a:rPr lang="en-US" baseline="0" dirty="0" smtClean="0"/>
              <a:t> to come up with a prediction variable for which characters have the best chance of dying in the upcoming season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2/6/17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2/6/17</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2/6/17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2/6/17</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3.xml"/><Relationship Id="rId5" Type="http://schemas.openxmlformats.org/officeDocument/2006/relationships/notesSlide" Target="../notesSlides/notesSlide2.xml"/><Relationship Id="rId1" Type="http://schemas.openxmlformats.org/officeDocument/2006/relationships/tags" Target="../tags/tag4.xml"/><Relationship Id="rId2"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3.xml"/><Relationship Id="rId5" Type="http://schemas.openxmlformats.org/officeDocument/2006/relationships/notesSlide" Target="../notesSlides/notesSlide3.xml"/><Relationship Id="rId1" Type="http://schemas.openxmlformats.org/officeDocument/2006/relationships/tags" Target="../tags/tag7.xml"/><Relationship Id="rId2"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slideLayout" Target="../slideLayouts/slideLayout3.xml"/><Relationship Id="rId5" Type="http://schemas.openxmlformats.org/officeDocument/2006/relationships/notesSlide" Target="../notesSlides/notesSlide4.xml"/><Relationship Id="rId1" Type="http://schemas.openxmlformats.org/officeDocument/2006/relationships/tags" Target="../tags/tag10.xml"/><Relationship Id="rId2"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Lightning Round Talk</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smtClean="0">
                <a:latin typeface="+mn-lt"/>
              </a:rPr>
              <a:t>Mitchell Silverman</a:t>
            </a:r>
            <a:endParaRPr lang="en-US" sz="2400" dirty="0" smtClean="0">
              <a:latin typeface="+mn-lt"/>
            </a:endParaRPr>
          </a:p>
          <a:p>
            <a:r>
              <a:rPr lang="en-US" sz="2400" dirty="0" smtClean="0">
                <a:latin typeface="+mn-lt"/>
              </a:rPr>
              <a:t>February 7, 2017</a:t>
            </a:r>
            <a:endParaRPr lang="en-US" sz="2400" dirty="0">
              <a:latin typeface="+mn-lt"/>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NBA Draft Data </a:t>
            </a:r>
            <a:endParaRPr lang="en-US" dirty="0"/>
          </a:p>
        </p:txBody>
      </p:sp>
      <p:sp>
        <p:nvSpPr>
          <p:cNvPr id="5" name="Content Placeholder 4"/>
          <p:cNvSpPr>
            <a:spLocks noGrp="1"/>
          </p:cNvSpPr>
          <p:nvPr>
            <p:ph idx="1"/>
            <p:custDataLst>
              <p:tags r:id="rId3"/>
            </p:custDataLst>
          </p:nvPr>
        </p:nvSpPr>
        <p:spPr/>
        <p:txBody>
          <a:bodyPr>
            <a:normAutofit fontScale="85000" lnSpcReduction="20000"/>
          </a:bodyPr>
          <a:lstStyle/>
          <a:p>
            <a:r>
              <a:rPr lang="en-US" dirty="0"/>
              <a:t>The Problem</a:t>
            </a:r>
            <a:r>
              <a:rPr lang="en-US" dirty="0" smtClean="0"/>
              <a:t>: What is the most valuable pick in the draft</a:t>
            </a:r>
            <a:endParaRPr lang="en-US" dirty="0"/>
          </a:p>
          <a:p>
            <a:r>
              <a:rPr lang="en-US" dirty="0"/>
              <a:t>The Data: </a:t>
            </a:r>
            <a:r>
              <a:rPr lang="en-US" dirty="0" smtClean="0"/>
              <a:t>I have the following Data Sets </a:t>
            </a:r>
          </a:p>
          <a:p>
            <a:pPr lvl="1"/>
            <a:r>
              <a:rPr lang="en-US" dirty="0" smtClean="0"/>
              <a:t>NBA Draft Value</a:t>
            </a:r>
          </a:p>
          <a:p>
            <a:pPr lvl="1"/>
            <a:r>
              <a:rPr lang="en-US" dirty="0" smtClean="0"/>
              <a:t>NBA Shot Logs</a:t>
            </a:r>
          </a:p>
          <a:p>
            <a:pPr lvl="1"/>
            <a:r>
              <a:rPr lang="en-US" dirty="0" smtClean="0"/>
              <a:t>NBA Player Stats </a:t>
            </a:r>
          </a:p>
          <a:p>
            <a:pPr lvl="1"/>
            <a:r>
              <a:rPr lang="en-US" dirty="0" smtClean="0"/>
              <a:t>NBA Free Throws </a:t>
            </a:r>
          </a:p>
          <a:p>
            <a:pPr lvl="1"/>
            <a:r>
              <a:rPr lang="en-US" dirty="0" smtClean="0"/>
              <a:t>NBA Team Records by Year</a:t>
            </a:r>
          </a:p>
          <a:p>
            <a:pPr lvl="1"/>
            <a:r>
              <a:rPr lang="en-US" dirty="0" smtClean="0"/>
              <a:t>Historical NBA Draft Projections from 538 </a:t>
            </a:r>
            <a:endParaRPr lang="en-US" dirty="0"/>
          </a:p>
          <a:p>
            <a:r>
              <a:rPr lang="en-US" dirty="0" smtClean="0"/>
              <a:t>Hypothesis: It is more valuable to have a pick outside </a:t>
            </a:r>
            <a:r>
              <a:rPr lang="en-US" smtClean="0"/>
              <a:t>of the top 5 </a:t>
            </a:r>
            <a:endParaRPr lang="en-US" dirty="0"/>
          </a:p>
        </p:txBody>
      </p:sp>
    </p:spTree>
    <p:custDataLst>
      <p:tags r:id="rId1"/>
    </p:custDataLst>
    <p:extLst>
      <p:ext uri="{BB962C8B-B14F-4D97-AF65-F5344CB8AC3E}">
        <p14:creationId xmlns:p14="http://schemas.microsoft.com/office/powerpoint/2010/main" val="74843290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Taxi Supply and Demand</a:t>
            </a:r>
            <a:endParaRPr lang="en-US" dirty="0"/>
          </a:p>
        </p:txBody>
      </p:sp>
      <p:sp>
        <p:nvSpPr>
          <p:cNvPr id="5" name="Content Placeholder 4"/>
          <p:cNvSpPr>
            <a:spLocks noGrp="1"/>
          </p:cNvSpPr>
          <p:nvPr>
            <p:ph idx="1"/>
            <p:custDataLst>
              <p:tags r:id="rId3"/>
            </p:custDataLst>
          </p:nvPr>
        </p:nvSpPr>
        <p:spPr/>
        <p:txBody>
          <a:bodyPr>
            <a:normAutofit/>
          </a:bodyPr>
          <a:lstStyle/>
          <a:p>
            <a:r>
              <a:rPr lang="en-US" dirty="0" smtClean="0"/>
              <a:t>The Problem: How can I predict the number of drivers requests needed in order to fulfill a 1 user request </a:t>
            </a:r>
          </a:p>
          <a:p>
            <a:r>
              <a:rPr lang="en-US" dirty="0" smtClean="0"/>
              <a:t>The Data: I have ride request data for the past year from the Curb App</a:t>
            </a:r>
          </a:p>
          <a:p>
            <a:r>
              <a:rPr lang="en-US" dirty="0" smtClean="0"/>
              <a:t>Hypothesis: Predict the amount of drivers needed in an area in order to fulfill the demand needed. </a:t>
            </a:r>
            <a:endParaRPr lang="en-US" dirty="0" smtClean="0"/>
          </a:p>
        </p:txBody>
      </p:sp>
    </p:spTree>
    <p:custDataLst>
      <p:tags r:id="rId1"/>
    </p:custDataLst>
    <p:extLst>
      <p:ext uri="{BB962C8B-B14F-4D97-AF65-F5344CB8AC3E}">
        <p14:creationId xmlns:p14="http://schemas.microsoft.com/office/powerpoint/2010/main" val="2795498209"/>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Game of Thrones</a:t>
            </a:r>
            <a:endParaRPr lang="en-US" dirty="0"/>
          </a:p>
        </p:txBody>
      </p:sp>
      <p:sp>
        <p:nvSpPr>
          <p:cNvPr id="5" name="Content Placeholder 4"/>
          <p:cNvSpPr>
            <a:spLocks noGrp="1"/>
          </p:cNvSpPr>
          <p:nvPr>
            <p:ph idx="1"/>
            <p:custDataLst>
              <p:tags r:id="rId3"/>
            </p:custDataLst>
          </p:nvPr>
        </p:nvSpPr>
        <p:spPr/>
        <p:txBody>
          <a:bodyPr>
            <a:normAutofit/>
          </a:bodyPr>
          <a:lstStyle/>
          <a:p>
            <a:r>
              <a:rPr lang="en-US" dirty="0"/>
              <a:t>The Problem</a:t>
            </a:r>
            <a:r>
              <a:rPr lang="en-US" dirty="0" smtClean="0"/>
              <a:t>: How can we predict the likely hood of a character from Game of Thrones dying in the upcoming season</a:t>
            </a:r>
            <a:endParaRPr lang="en-US" dirty="0"/>
          </a:p>
          <a:p>
            <a:r>
              <a:rPr lang="en-US" dirty="0"/>
              <a:t>The Data: </a:t>
            </a:r>
            <a:r>
              <a:rPr lang="en-US" dirty="0" smtClean="0"/>
              <a:t>A set of data that chronicles all characters, their families, their popularity, and how often they appear in the show</a:t>
            </a:r>
            <a:endParaRPr lang="en-US" dirty="0"/>
          </a:p>
          <a:p>
            <a:r>
              <a:rPr lang="en-US" dirty="0"/>
              <a:t>Hypothesis: </a:t>
            </a:r>
            <a:r>
              <a:rPr lang="en-US" dirty="0" smtClean="0"/>
              <a:t>Predict which characters will die in the upcoming seasons of Game of Thrones</a:t>
            </a:r>
            <a:endParaRPr lang="en-US" dirty="0"/>
          </a:p>
        </p:txBody>
      </p:sp>
    </p:spTree>
    <p:custDataLst>
      <p:tags r:id="rId1"/>
    </p:custData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562</Words>
  <Application>Microsoft Macintosh PowerPoint</Application>
  <PresentationFormat>On-screen Show (4:3)</PresentationFormat>
  <Paragraphs>47</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Training New Employees</vt:lpstr>
      <vt:lpstr>Lightning Round Talk</vt:lpstr>
      <vt:lpstr>NBA Draft Data </vt:lpstr>
      <vt:lpstr>Taxi Supply and Demand</vt:lpstr>
      <vt:lpstr>Game of Thrones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2017-02-07T23:14:08Z</dcterms:modified>
</cp:coreProperties>
</file>