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6E9-9CB1-40D7-BFCA-19B8583BE11E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90E9-0E0F-421C-8F52-49B13F5B41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6E9-9CB1-40D7-BFCA-19B8583BE11E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90E9-0E0F-421C-8F52-49B13F5B4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6E9-9CB1-40D7-BFCA-19B8583BE11E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90E9-0E0F-421C-8F52-49B13F5B4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6E9-9CB1-40D7-BFCA-19B8583BE11E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90E9-0E0F-421C-8F52-49B13F5B4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6E9-9CB1-40D7-BFCA-19B8583BE11E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90E9-0E0F-421C-8F52-49B13F5B41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6E9-9CB1-40D7-BFCA-19B8583BE11E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90E9-0E0F-421C-8F52-49B13F5B4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6E9-9CB1-40D7-BFCA-19B8583BE11E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90E9-0E0F-421C-8F52-49B13F5B4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6E9-9CB1-40D7-BFCA-19B8583BE11E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90E9-0E0F-421C-8F52-49B13F5B4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6E9-9CB1-40D7-BFCA-19B8583BE11E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90E9-0E0F-421C-8F52-49B13F5B4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6E9-9CB1-40D7-BFCA-19B8583BE11E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390E9-0E0F-421C-8F52-49B13F5B41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6E9-9CB1-40D7-BFCA-19B8583BE11E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1B390E9-0E0F-421C-8F52-49B13F5B41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E266E9-9CB1-40D7-BFCA-19B8583BE11E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B390E9-0E0F-421C-8F52-49B13F5B41F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Bubble Bonanza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have a free-floating chair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3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Producer</a:t>
            </a:r>
          </a:p>
          <a:p>
            <a:pPr lvl="1"/>
            <a:r>
              <a:rPr lang="en-US" dirty="0" smtClean="0"/>
              <a:t>Mitchell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Programmers</a:t>
            </a:r>
          </a:p>
          <a:p>
            <a:pPr lvl="1"/>
            <a:r>
              <a:rPr lang="en-US" dirty="0" smtClean="0"/>
              <a:t>John</a:t>
            </a:r>
          </a:p>
          <a:p>
            <a:pPr lvl="1"/>
            <a:r>
              <a:rPr lang="en-US" dirty="0" smtClean="0"/>
              <a:t>June</a:t>
            </a:r>
          </a:p>
          <a:p>
            <a:pPr lvl="1"/>
            <a:r>
              <a:rPr lang="en-US" dirty="0" smtClean="0"/>
              <a:t>Mitchell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Artists</a:t>
            </a:r>
          </a:p>
          <a:p>
            <a:pPr lvl="1"/>
            <a:r>
              <a:rPr lang="en-US" dirty="0"/>
              <a:t>Drew</a:t>
            </a:r>
          </a:p>
          <a:p>
            <a:pPr lvl="1"/>
            <a:r>
              <a:rPr lang="en-US" dirty="0" smtClean="0"/>
              <a:t>Lauren</a:t>
            </a:r>
          </a:p>
          <a:p>
            <a:pPr lvl="1"/>
            <a:endParaRPr lang="en-US" dirty="0"/>
          </a:p>
          <a:p>
            <a:r>
              <a:rPr lang="en-US" dirty="0"/>
              <a:t>Sound</a:t>
            </a:r>
          </a:p>
          <a:p>
            <a:pPr lvl="1"/>
            <a:r>
              <a:rPr lang="en-US" dirty="0"/>
              <a:t>Lauren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7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Billy dropped his toys in the fish tank.</a:t>
            </a:r>
          </a:p>
          <a:p>
            <a:r>
              <a:rPr lang="en-US" dirty="0" smtClean="0"/>
              <a:t>Shoot bubbles at the toys to make them float to the  	surface.</a:t>
            </a:r>
          </a:p>
          <a:p>
            <a:r>
              <a:rPr lang="en-US" dirty="0" smtClean="0"/>
              <a:t>Clear all the toys as fast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8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5060">
            <a:off x="263258" y="3960711"/>
            <a:ext cx="2334284" cy="1867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27" b="12810"/>
          <a:stretch/>
        </p:blipFill>
        <p:spPr>
          <a:xfrm rot="886064">
            <a:off x="6563863" y="1998720"/>
            <a:ext cx="2211522" cy="2163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6" r="46284" b="14968"/>
          <a:stretch/>
        </p:blipFill>
        <p:spPr>
          <a:xfrm rot="20211930">
            <a:off x="5410198" y="2120708"/>
            <a:ext cx="1148598" cy="1946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0"/>
            <a:ext cx="2038794" cy="1630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598" y="3802144"/>
            <a:ext cx="3129491" cy="25031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48" y="3352800"/>
            <a:ext cx="2633624" cy="19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0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10227"/>
            <a:ext cx="4800600" cy="3585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40555"/>
            <a:ext cx="4367960" cy="3262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2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8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1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198</TotalTime>
  <Words>48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Bubble Bonanza</vt:lpstr>
      <vt:lpstr>Our Team</vt:lpstr>
      <vt:lpstr>Design</vt:lpstr>
      <vt:lpstr>Development</vt:lpstr>
      <vt:lpstr>Hardware</vt:lpstr>
      <vt:lpstr>Gameplay</vt:lpstr>
      <vt:lpstr>Lessons Learned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Bonanza</dc:title>
  <dc:creator>Lauren Breeding</dc:creator>
  <cp:lastModifiedBy>Lauren Breeding</cp:lastModifiedBy>
  <cp:revision>11</cp:revision>
  <dcterms:created xsi:type="dcterms:W3CDTF">2012-08-07T18:52:18Z</dcterms:created>
  <dcterms:modified xsi:type="dcterms:W3CDTF">2012-08-08T15:31:22Z</dcterms:modified>
</cp:coreProperties>
</file>