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D73E-D4F7-0558-110D-DF3C74AE1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F42B7-0DAD-2F1C-9FA3-7313ADEA5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D991-5E17-3D9F-6AA1-3D7D2D33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59FA-7F46-ED65-15C9-C40C9A2A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D6AE1-52D9-C188-9FFA-388592EE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5A4C-3295-7502-5FB2-9BED54E9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6B31B-3563-E5B4-2DD4-E4567AE49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A6D5-3739-5854-2221-96486E16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A02E-FF9A-3CD1-EE2F-245D5714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1CF5-24FF-3AAF-F981-E15AD62A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7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801FF-2809-6E0B-BA06-73CF88D8E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EE258-C020-2A83-5CEC-BA024ECEA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4117E-D333-9DD5-C371-CB768647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235EF-ED02-7967-4683-E634AFFE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FE96B-8F55-80A7-49D7-EFDA01AD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8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F806-C31A-0D41-A8DC-8F07F73B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9800-19AE-6837-4752-CEB6A541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ECAE5-6AE0-154D-9493-29C30ABC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44CE-5E13-DF8A-1AC5-BA7A5BF1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215F-1A1E-3F87-4171-204AE47A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DC2C-0C4D-A8B2-680A-909F89D3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1077-43AD-07CC-36C0-A8D5C2C68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EFB29-602E-8D44-92AB-CB275FB5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B9AEE-C9E2-6C3F-5017-2B646F88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6210-995E-C3FD-423A-C2764DA6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8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0249-6696-E5E3-3B74-16678521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DCB-10A9-8D86-18E3-640D2E6E6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2305B-30DE-DCBB-AF9B-6D072B92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CA396-2376-74FB-32E6-DA19C58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FF4C-C281-95FA-1468-A91407D4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5991C-4E12-67B3-77CA-4D81057C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035A-FCDC-9851-137F-B49E0F59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45466-68B8-D397-929C-A2A5F16C6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4BDE7-3F63-3B57-51BE-3B55B0D2E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A762-8B27-4F4A-6266-F805BDACA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49301-C1BD-C533-7D2A-5EAEB3EC7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81AC5-7606-7F13-9F89-D736C7F7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7A6F3-A99D-FD0F-2A97-B81CC1CC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1C8D9-C3ED-CA61-7226-E7A1CC07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7127-A45E-5730-CA13-FD43825B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B5C64-6F19-418A-E2FA-4BEFD179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DEF00-761E-B033-001E-6D033DEC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C3A1A-2439-7433-D2F0-85DE01F5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2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92562-0F9C-9E78-DBE6-2394B675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FB21-1F19-AAB7-ACC3-CC7FAB9A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6C2CF-8FF0-A0BB-D573-28204A52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3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040C-15D8-06CD-DBC6-429CC673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3F2F8-EF9C-3D84-7567-B789D731D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56BD9-BFD9-D1A8-133C-E5B3CB302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1DAEE-43FB-3B26-9BFB-F4E45B2AC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7B20B-E4FB-D544-BE7B-5C9D49D3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A03D-BD3C-C1E8-6605-586D872C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8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7DE9-40A7-6701-99E1-BA5DB9E3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036C-8D4F-5775-AF2B-6AFEFE268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73052-B8E4-2EB8-BB5C-4CBEDB8D3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80DFF-5953-BCF3-2845-B08B8555B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2DE39-4D9B-AE12-A4E9-8F73DEE2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F6F4-2E9C-A338-0874-7A1A853A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2B81F-4E2E-75F7-0512-1E611EAE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6A807-9B71-3D67-6E8D-E688637A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64273-E583-E6BC-07BB-2FABA7C8C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FB99F-2DC6-4147-9F53-1E3EF5E04869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FC64-7031-93D1-BBB7-8096A858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827F3-E23F-6E48-D836-4F8E1854C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53486-A8FF-DD41-BEB9-959B15989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2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time and hours&#10;&#10;Description automatically generated with medium confidence">
            <a:extLst>
              <a:ext uri="{FF2B5EF4-FFF2-40B4-BE49-F238E27FC236}">
                <a16:creationId xmlns:a16="http://schemas.microsoft.com/office/drawing/2014/main" id="{CEF0DE11-A42B-643C-2B03-F3A0ADDD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5" y="643467"/>
            <a:ext cx="90219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09D77653-C1BD-FE8D-CCB7-3DBFEAF3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8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F7B966F5-B464-5967-D01E-32B0463F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8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F966640-3E70-9C4A-FD04-D6AC5A2AB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14" y="643466"/>
            <a:ext cx="90219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1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Horn, Mitchell</dc:creator>
  <cp:lastModifiedBy>Horn, Mitchell</cp:lastModifiedBy>
  <cp:revision>2</cp:revision>
  <dcterms:created xsi:type="dcterms:W3CDTF">2024-12-10T14:56:34Z</dcterms:created>
  <dcterms:modified xsi:type="dcterms:W3CDTF">2024-12-10T15:01:18Z</dcterms:modified>
</cp:coreProperties>
</file>