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4" r:id="rId9"/>
    <p:sldId id="268" r:id="rId10"/>
    <p:sldId id="270" r:id="rId11"/>
    <p:sldId id="272" r:id="rId12"/>
    <p:sldId id="261" r:id="rId13"/>
    <p:sldId id="262" r:id="rId14"/>
    <p:sldId id="263" r:id="rId15"/>
    <p:sldId id="271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613E8-F88C-4840-A9EA-29A9AB134B7F}" v="548" dt="2021-07-12T05:08:0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 Sellers" userId="0c827c27-c616-4502-b226-355297ce986a" providerId="ADAL" clId="{15D613E8-F88C-4840-A9EA-29A9AB134B7F}"/>
    <pc:docChg chg="undo custSel addSld delSld modSld">
      <pc:chgData name="Mitchel Sellers" userId="0c827c27-c616-4502-b226-355297ce986a" providerId="ADAL" clId="{15D613E8-F88C-4840-A9EA-29A9AB134B7F}" dt="2021-07-12T05:08:34.930" v="1101" actId="20577"/>
      <pc:docMkLst>
        <pc:docMk/>
      </pc:docMkLst>
      <pc:sldChg chg="modSp mod">
        <pc:chgData name="Mitchel Sellers" userId="0c827c27-c616-4502-b226-355297ce986a" providerId="ADAL" clId="{15D613E8-F88C-4840-A9EA-29A9AB134B7F}" dt="2021-07-12T04:51:44.662" v="10" actId="20577"/>
        <pc:sldMkLst>
          <pc:docMk/>
          <pc:sldMk cId="3185500105" sldId="256"/>
        </pc:sldMkLst>
        <pc:spChg chg="mod">
          <ac:chgData name="Mitchel Sellers" userId="0c827c27-c616-4502-b226-355297ce986a" providerId="ADAL" clId="{15D613E8-F88C-4840-A9EA-29A9AB134B7F}" dt="2021-07-12T04:51:41.137" v="7" actId="20577"/>
          <ac:spMkLst>
            <pc:docMk/>
            <pc:sldMk cId="3185500105" sldId="256"/>
            <ac:spMk id="2" creationId="{BC007F41-D41F-4015-A404-A0F74F7E7BAC}"/>
          </ac:spMkLst>
        </pc:spChg>
        <pc:spChg chg="mod">
          <ac:chgData name="Mitchel Sellers" userId="0c827c27-c616-4502-b226-355297ce986a" providerId="ADAL" clId="{15D613E8-F88C-4840-A9EA-29A9AB134B7F}" dt="2021-07-12T04:51:44.662" v="10" actId="20577"/>
          <ac:spMkLst>
            <pc:docMk/>
            <pc:sldMk cId="3185500105" sldId="256"/>
            <ac:spMk id="3" creationId="{4BDEA805-F676-43D7-844A-462A17EC81F1}"/>
          </ac:spMkLst>
        </pc:spChg>
      </pc:sldChg>
      <pc:sldChg chg="modSp mod">
        <pc:chgData name="Mitchel Sellers" userId="0c827c27-c616-4502-b226-355297ce986a" providerId="ADAL" clId="{15D613E8-F88C-4840-A9EA-29A9AB134B7F}" dt="2021-07-12T05:06:56.602" v="781" actId="20577"/>
        <pc:sldMkLst>
          <pc:docMk/>
          <pc:sldMk cId="3817739728" sldId="258"/>
        </pc:sldMkLst>
        <pc:spChg chg="mod">
          <ac:chgData name="Mitchel Sellers" userId="0c827c27-c616-4502-b226-355297ce986a" providerId="ADAL" clId="{15D613E8-F88C-4840-A9EA-29A9AB134B7F}" dt="2021-07-12T05:06:56.602" v="781" actId="20577"/>
          <ac:spMkLst>
            <pc:docMk/>
            <pc:sldMk cId="3817739728" sldId="258"/>
            <ac:spMk id="3" creationId="{2644B59C-F80E-4F5D-B2A1-39461FD3F077}"/>
          </ac:spMkLst>
        </pc:spChg>
      </pc:sldChg>
      <pc:sldChg chg="modSp mod modAnim">
        <pc:chgData name="Mitchel Sellers" userId="0c827c27-c616-4502-b226-355297ce986a" providerId="ADAL" clId="{15D613E8-F88C-4840-A9EA-29A9AB134B7F}" dt="2021-07-12T04:56:57.876" v="493" actId="20577"/>
        <pc:sldMkLst>
          <pc:docMk/>
          <pc:sldMk cId="3903680977" sldId="260"/>
        </pc:sldMkLst>
        <pc:spChg chg="mod">
          <ac:chgData name="Mitchel Sellers" userId="0c827c27-c616-4502-b226-355297ce986a" providerId="ADAL" clId="{15D613E8-F88C-4840-A9EA-29A9AB134B7F}" dt="2021-07-12T04:56:57.876" v="493" actId="20577"/>
          <ac:spMkLst>
            <pc:docMk/>
            <pc:sldMk cId="3903680977" sldId="260"/>
            <ac:spMk id="3" creationId="{2D6BC04F-FA90-433B-88AF-D9F7BC79D133}"/>
          </ac:spMkLst>
        </pc:spChg>
      </pc:sldChg>
      <pc:sldChg chg="modSp mod">
        <pc:chgData name="Mitchel Sellers" userId="0c827c27-c616-4502-b226-355297ce986a" providerId="ADAL" clId="{15D613E8-F88C-4840-A9EA-29A9AB134B7F}" dt="2021-07-12T04:58:07.939" v="620" actId="20577"/>
        <pc:sldMkLst>
          <pc:docMk/>
          <pc:sldMk cId="3097845804" sldId="264"/>
        </pc:sldMkLst>
        <pc:spChg chg="mod">
          <ac:chgData name="Mitchel Sellers" userId="0c827c27-c616-4502-b226-355297ce986a" providerId="ADAL" clId="{15D613E8-F88C-4840-A9EA-29A9AB134B7F}" dt="2021-07-12T04:58:07.939" v="620" actId="20577"/>
          <ac:spMkLst>
            <pc:docMk/>
            <pc:sldMk cId="3097845804" sldId="264"/>
            <ac:spMk id="3" creationId="{9DEC937B-D061-4CB4-ABE0-8B1867F11AA5}"/>
          </ac:spMkLst>
        </pc:spChg>
      </pc:sldChg>
      <pc:sldChg chg="modSp mod modAnim">
        <pc:chgData name="Mitchel Sellers" userId="0c827c27-c616-4502-b226-355297ce986a" providerId="ADAL" clId="{15D613E8-F88C-4840-A9EA-29A9AB134B7F}" dt="2021-07-12T04:53:16.212" v="137" actId="27636"/>
        <pc:sldMkLst>
          <pc:docMk/>
          <pc:sldMk cId="1922419980" sldId="267"/>
        </pc:sldMkLst>
        <pc:spChg chg="mod">
          <ac:chgData name="Mitchel Sellers" userId="0c827c27-c616-4502-b226-355297ce986a" providerId="ADAL" clId="{15D613E8-F88C-4840-A9EA-29A9AB134B7F}" dt="2021-07-12T04:53:16.212" v="137" actId="27636"/>
          <ac:spMkLst>
            <pc:docMk/>
            <pc:sldMk cId="1922419980" sldId="267"/>
            <ac:spMk id="3" creationId="{53D9A027-8A84-43F4-BE44-5B07E9638FAC}"/>
          </ac:spMkLst>
        </pc:spChg>
      </pc:sldChg>
      <pc:sldChg chg="modSp mod modAnim">
        <pc:chgData name="Mitchel Sellers" userId="0c827c27-c616-4502-b226-355297ce986a" providerId="ADAL" clId="{15D613E8-F88C-4840-A9EA-29A9AB134B7F}" dt="2021-07-12T04:58:37.263" v="679" actId="27636"/>
        <pc:sldMkLst>
          <pc:docMk/>
          <pc:sldMk cId="716848965" sldId="268"/>
        </pc:sldMkLst>
        <pc:spChg chg="mod">
          <ac:chgData name="Mitchel Sellers" userId="0c827c27-c616-4502-b226-355297ce986a" providerId="ADAL" clId="{15D613E8-F88C-4840-A9EA-29A9AB134B7F}" dt="2021-07-12T04:58:37.263" v="679" actId="27636"/>
          <ac:spMkLst>
            <pc:docMk/>
            <pc:sldMk cId="716848965" sldId="268"/>
            <ac:spMk id="3" creationId="{0A5CB965-0073-442F-B0A8-EE3852E3ED04}"/>
          </ac:spMkLst>
        </pc:spChg>
      </pc:sldChg>
      <pc:sldChg chg="del">
        <pc:chgData name="Mitchel Sellers" userId="0c827c27-c616-4502-b226-355297ce986a" providerId="ADAL" clId="{15D613E8-F88C-4840-A9EA-29A9AB134B7F}" dt="2021-07-12T05:06:27.178" v="759" actId="2696"/>
        <pc:sldMkLst>
          <pc:docMk/>
          <pc:sldMk cId="3461728496" sldId="269"/>
        </pc:sldMkLst>
      </pc:sldChg>
      <pc:sldChg chg="modSp">
        <pc:chgData name="Mitchel Sellers" userId="0c827c27-c616-4502-b226-355297ce986a" providerId="ADAL" clId="{15D613E8-F88C-4840-A9EA-29A9AB134B7F}" dt="2021-07-12T05:00:24.238" v="714" actId="20577"/>
        <pc:sldMkLst>
          <pc:docMk/>
          <pc:sldMk cId="1854754393" sldId="270"/>
        </pc:sldMkLst>
        <pc:spChg chg="mod">
          <ac:chgData name="Mitchel Sellers" userId="0c827c27-c616-4502-b226-355297ce986a" providerId="ADAL" clId="{15D613E8-F88C-4840-A9EA-29A9AB134B7F}" dt="2021-07-12T05:00:24.238" v="714" actId="20577"/>
          <ac:spMkLst>
            <pc:docMk/>
            <pc:sldMk cId="1854754393" sldId="270"/>
            <ac:spMk id="3" creationId="{F4FCFCB2-BFBC-471D-9330-5EC986244E54}"/>
          </ac:spMkLst>
        </pc:spChg>
      </pc:sldChg>
      <pc:sldChg chg="addSp delSp modSp new mod modAnim">
        <pc:chgData name="Mitchel Sellers" userId="0c827c27-c616-4502-b226-355297ce986a" providerId="ADAL" clId="{15D613E8-F88C-4840-A9EA-29A9AB134B7F}" dt="2021-07-12T05:05:58.520" v="758" actId="1582"/>
        <pc:sldMkLst>
          <pc:docMk/>
          <pc:sldMk cId="142736340" sldId="272"/>
        </pc:sldMkLst>
        <pc:spChg chg="mod">
          <ac:chgData name="Mitchel Sellers" userId="0c827c27-c616-4502-b226-355297ce986a" providerId="ADAL" clId="{15D613E8-F88C-4840-A9EA-29A9AB134B7F}" dt="2021-07-12T05:00:38.962" v="730" actId="20577"/>
          <ac:spMkLst>
            <pc:docMk/>
            <pc:sldMk cId="142736340" sldId="272"/>
            <ac:spMk id="2" creationId="{B2251338-F9F0-427D-A046-0C4B4C29818F}"/>
          </ac:spMkLst>
        </pc:spChg>
        <pc:spChg chg="del">
          <ac:chgData name="Mitchel Sellers" userId="0c827c27-c616-4502-b226-355297ce986a" providerId="ADAL" clId="{15D613E8-F88C-4840-A9EA-29A9AB134B7F}" dt="2021-07-12T05:01:33.103" v="731" actId="22"/>
          <ac:spMkLst>
            <pc:docMk/>
            <pc:sldMk cId="142736340" sldId="272"/>
            <ac:spMk id="3" creationId="{FCAC41FF-15E6-4CBA-B2A2-49958BFF8C9A}"/>
          </ac:spMkLst>
        </pc:spChg>
        <pc:spChg chg="add mod">
          <ac:chgData name="Mitchel Sellers" userId="0c827c27-c616-4502-b226-355297ce986a" providerId="ADAL" clId="{15D613E8-F88C-4840-A9EA-29A9AB134B7F}" dt="2021-07-12T05:02:16.525" v="735" actId="1582"/>
          <ac:spMkLst>
            <pc:docMk/>
            <pc:sldMk cId="142736340" sldId="272"/>
            <ac:spMk id="6" creationId="{D0149A61-9D3A-4082-AE16-94CBCE40B7B6}"/>
          </ac:spMkLst>
        </pc:spChg>
        <pc:spChg chg="add mod">
          <ac:chgData name="Mitchel Sellers" userId="0c827c27-c616-4502-b226-355297ce986a" providerId="ADAL" clId="{15D613E8-F88C-4840-A9EA-29A9AB134B7F}" dt="2021-07-12T05:02:46.962" v="739" actId="1582"/>
          <ac:spMkLst>
            <pc:docMk/>
            <pc:sldMk cId="142736340" sldId="272"/>
            <ac:spMk id="7" creationId="{715E32A9-450F-4258-A34A-FBFD83FF7B27}"/>
          </ac:spMkLst>
        </pc:spChg>
        <pc:spChg chg="add mod">
          <ac:chgData name="Mitchel Sellers" userId="0c827c27-c616-4502-b226-355297ce986a" providerId="ADAL" clId="{15D613E8-F88C-4840-A9EA-29A9AB134B7F}" dt="2021-07-12T05:05:58.520" v="758" actId="1582"/>
          <ac:spMkLst>
            <pc:docMk/>
            <pc:sldMk cId="142736340" sldId="272"/>
            <ac:spMk id="8" creationId="{ADDFE341-E85B-4B1A-8164-68D27E557180}"/>
          </ac:spMkLst>
        </pc:spChg>
        <pc:spChg chg="add mod">
          <ac:chgData name="Mitchel Sellers" userId="0c827c27-c616-4502-b226-355297ce986a" providerId="ADAL" clId="{15D613E8-F88C-4840-A9EA-29A9AB134B7F}" dt="2021-07-12T05:03:38.333" v="746" actId="1582"/>
          <ac:spMkLst>
            <pc:docMk/>
            <pc:sldMk cId="142736340" sldId="272"/>
            <ac:spMk id="9" creationId="{F3792514-F0BC-47E9-A2E8-2803BEB2D78F}"/>
          </ac:spMkLst>
        </pc:spChg>
        <pc:spChg chg="add mod">
          <ac:chgData name="Mitchel Sellers" userId="0c827c27-c616-4502-b226-355297ce986a" providerId="ADAL" clId="{15D613E8-F88C-4840-A9EA-29A9AB134B7F}" dt="2021-07-12T05:04:01.758" v="750" actId="1582"/>
          <ac:spMkLst>
            <pc:docMk/>
            <pc:sldMk cId="142736340" sldId="272"/>
            <ac:spMk id="10" creationId="{403E9D11-80AA-4AE1-BEA6-A035A8B7AC4C}"/>
          </ac:spMkLst>
        </pc:spChg>
        <pc:picChg chg="add mod ord">
          <ac:chgData name="Mitchel Sellers" userId="0c827c27-c616-4502-b226-355297ce986a" providerId="ADAL" clId="{15D613E8-F88C-4840-A9EA-29A9AB134B7F}" dt="2021-07-12T05:01:33.103" v="731" actId="22"/>
          <ac:picMkLst>
            <pc:docMk/>
            <pc:sldMk cId="142736340" sldId="272"/>
            <ac:picMk id="5" creationId="{54431093-34A3-460D-B300-684AC6380DEA}"/>
          </ac:picMkLst>
        </pc:picChg>
      </pc:sldChg>
      <pc:sldChg chg="modSp new mod modAnim">
        <pc:chgData name="Mitchel Sellers" userId="0c827c27-c616-4502-b226-355297ce986a" providerId="ADAL" clId="{15D613E8-F88C-4840-A9EA-29A9AB134B7F}" dt="2021-07-12T05:08:09.243" v="1078"/>
        <pc:sldMkLst>
          <pc:docMk/>
          <pc:sldMk cId="3039393672" sldId="273"/>
        </pc:sldMkLst>
        <pc:spChg chg="mod">
          <ac:chgData name="Mitchel Sellers" userId="0c827c27-c616-4502-b226-355297ce986a" providerId="ADAL" clId="{15D613E8-F88C-4840-A9EA-29A9AB134B7F}" dt="2021-07-12T05:07:07.055" v="798" actId="20577"/>
          <ac:spMkLst>
            <pc:docMk/>
            <pc:sldMk cId="3039393672" sldId="273"/>
            <ac:spMk id="2" creationId="{116EE662-9BFF-4133-9A6C-C05C0A24869E}"/>
          </ac:spMkLst>
        </pc:spChg>
        <pc:spChg chg="mod">
          <ac:chgData name="Mitchel Sellers" userId="0c827c27-c616-4502-b226-355297ce986a" providerId="ADAL" clId="{15D613E8-F88C-4840-A9EA-29A9AB134B7F}" dt="2021-07-12T05:08:02.815" v="1077" actId="313"/>
          <ac:spMkLst>
            <pc:docMk/>
            <pc:sldMk cId="3039393672" sldId="273"/>
            <ac:spMk id="3" creationId="{B4941C72-4CB6-4A54-A465-24AAA03511B3}"/>
          </ac:spMkLst>
        </pc:spChg>
      </pc:sldChg>
      <pc:sldChg chg="modSp new mod">
        <pc:chgData name="Mitchel Sellers" userId="0c827c27-c616-4502-b226-355297ce986a" providerId="ADAL" clId="{15D613E8-F88C-4840-A9EA-29A9AB134B7F}" dt="2021-07-12T05:08:34.930" v="1101" actId="20577"/>
        <pc:sldMkLst>
          <pc:docMk/>
          <pc:sldMk cId="2991091641" sldId="274"/>
        </pc:sldMkLst>
        <pc:spChg chg="mod">
          <ac:chgData name="Mitchel Sellers" userId="0c827c27-c616-4502-b226-355297ce986a" providerId="ADAL" clId="{15D613E8-F88C-4840-A9EA-29A9AB134B7F}" dt="2021-07-12T05:08:32.402" v="1099" actId="20577"/>
          <ac:spMkLst>
            <pc:docMk/>
            <pc:sldMk cId="2991091641" sldId="274"/>
            <ac:spMk id="2" creationId="{3CEF0461-D5E0-41CA-852C-2F19FB32CD34}"/>
          </ac:spMkLst>
        </pc:spChg>
        <pc:spChg chg="mod">
          <ac:chgData name="Mitchel Sellers" userId="0c827c27-c616-4502-b226-355297ce986a" providerId="ADAL" clId="{15D613E8-F88C-4840-A9EA-29A9AB134B7F}" dt="2021-07-12T05:08:34.930" v="1101" actId="20577"/>
          <ac:spMkLst>
            <pc:docMk/>
            <pc:sldMk cId="2991091641" sldId="274"/>
            <ac:spMk id="3" creationId="{B48AC058-E106-4687-ADA3-345319517FAF}"/>
          </ac:spMkLst>
        </pc:spChg>
      </pc:sldChg>
    </pc:docChg>
  </pc:docChgLst>
  <pc:docChgLst>
    <pc:chgData name="Mitchel Sellers" userId="fb74164179c81e3e" providerId="LiveId" clId="{8D0153A7-CCA5-4F82-A505-296F9CD66866}"/>
    <pc:docChg chg="custSel addSld modSld sldOrd">
      <pc:chgData name="Mitchel Sellers" userId="fb74164179c81e3e" providerId="LiveId" clId="{8D0153A7-CCA5-4F82-A505-296F9CD66866}" dt="2019-08-12T04:25:21.904" v="1702"/>
      <pc:docMkLst>
        <pc:docMk/>
      </pc:docMkLst>
      <pc:sldChg chg="modSp">
        <pc:chgData name="Mitchel Sellers" userId="fb74164179c81e3e" providerId="LiveId" clId="{8D0153A7-CCA5-4F82-A505-296F9CD66866}" dt="2019-08-12T04:22:29.638" v="1693" actId="20577"/>
        <pc:sldMkLst>
          <pc:docMk/>
          <pc:sldMk cId="3817739728" sldId="258"/>
        </pc:sldMkLst>
        <pc:spChg chg="mod">
          <ac:chgData name="Mitchel Sellers" userId="fb74164179c81e3e" providerId="LiveId" clId="{8D0153A7-CCA5-4F82-A505-296F9CD66866}" dt="2019-08-12T04:22:29.638" v="1693" actId="20577"/>
          <ac:spMkLst>
            <pc:docMk/>
            <pc:sldMk cId="3817739728" sldId="258"/>
            <ac:spMk id="3" creationId="{2644B59C-F80E-4F5D-B2A1-39461FD3F077}"/>
          </ac:spMkLst>
        </pc:spChg>
      </pc:sldChg>
      <pc:sldChg chg="modSp modAnim">
        <pc:chgData name="Mitchel Sellers" userId="fb74164179c81e3e" providerId="LiveId" clId="{8D0153A7-CCA5-4F82-A505-296F9CD66866}" dt="2019-08-12T04:23:35.856" v="1694"/>
        <pc:sldMkLst>
          <pc:docMk/>
          <pc:sldMk cId="1194908237" sldId="259"/>
        </pc:sldMkLst>
        <pc:spChg chg="mod">
          <ac:chgData name="Mitchel Sellers" userId="fb74164179c81e3e" providerId="LiveId" clId="{8D0153A7-CCA5-4F82-A505-296F9CD66866}" dt="2019-08-12T04:02:22.709" v="285" actId="20577"/>
          <ac:spMkLst>
            <pc:docMk/>
            <pc:sldMk cId="1194908237" sldId="259"/>
            <ac:spMk id="2" creationId="{BAE086E9-461D-4DDD-9494-68986848CDC6}"/>
          </ac:spMkLst>
        </pc:spChg>
        <pc:spChg chg="mod">
          <ac:chgData name="Mitchel Sellers" userId="fb74164179c81e3e" providerId="LiveId" clId="{8D0153A7-CCA5-4F82-A505-296F9CD66866}" dt="2019-08-12T04:02:16.812" v="263"/>
          <ac:spMkLst>
            <pc:docMk/>
            <pc:sldMk cId="1194908237" sldId="259"/>
            <ac:spMk id="3" creationId="{F5C68788-FC97-4B50-A6B2-5689A7043D88}"/>
          </ac:spMkLst>
        </pc:spChg>
      </pc:sldChg>
      <pc:sldChg chg="modSp ord modAnim">
        <pc:chgData name="Mitchel Sellers" userId="fb74164179c81e3e" providerId="LiveId" clId="{8D0153A7-CCA5-4F82-A505-296F9CD66866}" dt="2019-08-12T04:24:31.808" v="1697"/>
        <pc:sldMkLst>
          <pc:docMk/>
          <pc:sldMk cId="3903680977" sldId="260"/>
        </pc:sldMkLst>
        <pc:spChg chg="mod">
          <ac:chgData name="Mitchel Sellers" userId="fb74164179c81e3e" providerId="LiveId" clId="{8D0153A7-CCA5-4F82-A505-296F9CD66866}" dt="2019-08-12T04:01:45.117" v="234" actId="14"/>
          <ac:spMkLst>
            <pc:docMk/>
            <pc:sldMk cId="3903680977" sldId="260"/>
            <ac:spMk id="3" creationId="{2D6BC04F-FA90-433B-88AF-D9F7BC79D133}"/>
          </ac:spMkLst>
        </pc:spChg>
      </pc:sldChg>
      <pc:sldChg chg="modAnim">
        <pc:chgData name="Mitchel Sellers" userId="fb74164179c81e3e" providerId="LiveId" clId="{8D0153A7-CCA5-4F82-A505-296F9CD66866}" dt="2019-08-12T04:24:51.026" v="1698"/>
        <pc:sldMkLst>
          <pc:docMk/>
          <pc:sldMk cId="372453306" sldId="262"/>
        </pc:sldMkLst>
      </pc:sldChg>
      <pc:sldChg chg="modSp add">
        <pc:chgData name="Mitchel Sellers" userId="fb74164179c81e3e" providerId="LiveId" clId="{8D0153A7-CCA5-4F82-A505-296F9CD66866}" dt="2019-08-12T04:05:08.528" v="503" actId="20577"/>
        <pc:sldMkLst>
          <pc:docMk/>
          <pc:sldMk cId="3097845804" sldId="264"/>
        </pc:sldMkLst>
        <pc:spChg chg="mod">
          <ac:chgData name="Mitchel Sellers" userId="fb74164179c81e3e" providerId="LiveId" clId="{8D0153A7-CCA5-4F82-A505-296F9CD66866}" dt="2019-08-12T04:04:10.167" v="475" actId="20577"/>
          <ac:spMkLst>
            <pc:docMk/>
            <pc:sldMk cId="3097845804" sldId="264"/>
            <ac:spMk id="2" creationId="{A0A0C751-43EF-4FBB-A1F0-3D1DCB34B5A4}"/>
          </ac:spMkLst>
        </pc:spChg>
        <pc:spChg chg="mod">
          <ac:chgData name="Mitchel Sellers" userId="fb74164179c81e3e" providerId="LiveId" clId="{8D0153A7-CCA5-4F82-A505-296F9CD66866}" dt="2019-08-12T04:05:08.528" v="503" actId="20577"/>
          <ac:spMkLst>
            <pc:docMk/>
            <pc:sldMk cId="3097845804" sldId="264"/>
            <ac:spMk id="3" creationId="{9DEC937B-D061-4CB4-ABE0-8B1867F11AA5}"/>
          </ac:spMkLst>
        </pc:spChg>
      </pc:sldChg>
      <pc:sldChg chg="modSp add">
        <pc:chgData name="Mitchel Sellers" userId="fb74164179c81e3e" providerId="LiveId" clId="{8D0153A7-CCA5-4F82-A505-296F9CD66866}" dt="2019-08-12T04:01:57.589" v="262" actId="20577"/>
        <pc:sldMkLst>
          <pc:docMk/>
          <pc:sldMk cId="1957279391" sldId="265"/>
        </pc:sldMkLst>
        <pc:spChg chg="mod">
          <ac:chgData name="Mitchel Sellers" userId="fb74164179c81e3e" providerId="LiveId" clId="{8D0153A7-CCA5-4F82-A505-296F9CD66866}" dt="2019-08-12T04:01:51.750" v="244" actId="20577"/>
          <ac:spMkLst>
            <pc:docMk/>
            <pc:sldMk cId="1957279391" sldId="265"/>
            <ac:spMk id="2" creationId="{BB6D51AF-896C-4BF7-A56B-6E3A1D4A7E22}"/>
          </ac:spMkLst>
        </pc:spChg>
        <pc:spChg chg="mod">
          <ac:chgData name="Mitchel Sellers" userId="fb74164179c81e3e" providerId="LiveId" clId="{8D0153A7-CCA5-4F82-A505-296F9CD66866}" dt="2019-08-12T04:01:57.589" v="262" actId="20577"/>
          <ac:spMkLst>
            <pc:docMk/>
            <pc:sldMk cId="1957279391" sldId="265"/>
            <ac:spMk id="3" creationId="{80680399-BBF6-4414-8A32-85BF3402BBBE}"/>
          </ac:spMkLst>
        </pc:spChg>
      </pc:sldChg>
      <pc:sldChg chg="modSp add modAnim">
        <pc:chgData name="Mitchel Sellers" userId="fb74164179c81e3e" providerId="LiveId" clId="{8D0153A7-CCA5-4F82-A505-296F9CD66866}" dt="2019-08-12T04:23:48.901" v="1695"/>
        <pc:sldMkLst>
          <pc:docMk/>
          <pc:sldMk cId="3379355670" sldId="266"/>
        </pc:sldMkLst>
        <pc:spChg chg="mod">
          <ac:chgData name="Mitchel Sellers" userId="fb74164179c81e3e" providerId="LiveId" clId="{8D0153A7-CCA5-4F82-A505-296F9CD66866}" dt="2019-08-12T04:03:07.969" v="324" actId="5793"/>
          <ac:spMkLst>
            <pc:docMk/>
            <pc:sldMk cId="3379355670" sldId="266"/>
            <ac:spMk id="2" creationId="{C5107E3D-62B3-4958-B9E0-985FAECF732E}"/>
          </ac:spMkLst>
        </pc:spChg>
        <pc:spChg chg="mod">
          <ac:chgData name="Mitchel Sellers" userId="fb74164179c81e3e" providerId="LiveId" clId="{8D0153A7-CCA5-4F82-A505-296F9CD66866}" dt="2019-08-12T04:03:27.101" v="406" actId="20577"/>
          <ac:spMkLst>
            <pc:docMk/>
            <pc:sldMk cId="3379355670" sldId="266"/>
            <ac:spMk id="3" creationId="{0A19BAF4-3CAD-4D5A-BFAF-787ADC0A1DD0}"/>
          </ac:spMkLst>
        </pc:spChg>
      </pc:sldChg>
      <pc:sldChg chg="modSp add modAnim">
        <pc:chgData name="Mitchel Sellers" userId="fb74164179c81e3e" providerId="LiveId" clId="{8D0153A7-CCA5-4F82-A505-296F9CD66866}" dt="2019-08-12T04:23:56.255" v="1696"/>
        <pc:sldMkLst>
          <pc:docMk/>
          <pc:sldMk cId="1922419980" sldId="267"/>
        </pc:sldMkLst>
        <pc:spChg chg="mod">
          <ac:chgData name="Mitchel Sellers" userId="fb74164179c81e3e" providerId="LiveId" clId="{8D0153A7-CCA5-4F82-A505-296F9CD66866}" dt="2019-08-12T04:03:40.284" v="445" actId="20577"/>
          <ac:spMkLst>
            <pc:docMk/>
            <pc:sldMk cId="1922419980" sldId="267"/>
            <ac:spMk id="2" creationId="{09339AD0-9934-4C35-8956-99C6A9B4B637}"/>
          </ac:spMkLst>
        </pc:spChg>
        <pc:spChg chg="mod">
          <ac:chgData name="Mitchel Sellers" userId="fb74164179c81e3e" providerId="LiveId" clId="{8D0153A7-CCA5-4F82-A505-296F9CD66866}" dt="2019-08-12T04:03:41.726" v="447" actId="27636"/>
          <ac:spMkLst>
            <pc:docMk/>
            <pc:sldMk cId="1922419980" sldId="267"/>
            <ac:spMk id="3" creationId="{53D9A027-8A84-43F4-BE44-5B07E9638FAC}"/>
          </ac:spMkLst>
        </pc:spChg>
      </pc:sldChg>
      <pc:sldChg chg="modSp add modAnim">
        <pc:chgData name="Mitchel Sellers" userId="fb74164179c81e3e" providerId="LiveId" clId="{8D0153A7-CCA5-4F82-A505-296F9CD66866}" dt="2019-08-12T04:25:02.691" v="1699"/>
        <pc:sldMkLst>
          <pc:docMk/>
          <pc:sldMk cId="716848965" sldId="268"/>
        </pc:sldMkLst>
        <pc:spChg chg="mod">
          <ac:chgData name="Mitchel Sellers" userId="fb74164179c81e3e" providerId="LiveId" clId="{8D0153A7-CCA5-4F82-A505-296F9CD66866}" dt="2019-08-12T04:06:10.116" v="579" actId="20577"/>
          <ac:spMkLst>
            <pc:docMk/>
            <pc:sldMk cId="716848965" sldId="268"/>
            <ac:spMk id="2" creationId="{2D014F53-97F9-4269-A45E-E50A55EDFDC9}"/>
          </ac:spMkLst>
        </pc:spChg>
        <pc:spChg chg="mod">
          <ac:chgData name="Mitchel Sellers" userId="fb74164179c81e3e" providerId="LiveId" clId="{8D0153A7-CCA5-4F82-A505-296F9CD66866}" dt="2019-08-12T04:07:43.826" v="879" actId="20577"/>
          <ac:spMkLst>
            <pc:docMk/>
            <pc:sldMk cId="716848965" sldId="268"/>
            <ac:spMk id="3" creationId="{0A5CB965-0073-442F-B0A8-EE3852E3ED04}"/>
          </ac:spMkLst>
        </pc:spChg>
      </pc:sldChg>
      <pc:sldChg chg="modSp add modAnim">
        <pc:chgData name="Mitchel Sellers" userId="fb74164179c81e3e" providerId="LiveId" clId="{8D0153A7-CCA5-4F82-A505-296F9CD66866}" dt="2019-08-12T04:25:17.771" v="1701"/>
        <pc:sldMkLst>
          <pc:docMk/>
          <pc:sldMk cId="3461728496" sldId="269"/>
        </pc:sldMkLst>
        <pc:spChg chg="mod">
          <ac:chgData name="Mitchel Sellers" userId="fb74164179c81e3e" providerId="LiveId" clId="{8D0153A7-CCA5-4F82-A505-296F9CD66866}" dt="2019-08-12T04:08:12.481" v="909" actId="20577"/>
          <ac:spMkLst>
            <pc:docMk/>
            <pc:sldMk cId="3461728496" sldId="269"/>
            <ac:spMk id="2" creationId="{A714BC37-B8C9-4EE9-9FC8-875F2DE6BC3B}"/>
          </ac:spMkLst>
        </pc:spChg>
        <pc:spChg chg="mod">
          <ac:chgData name="Mitchel Sellers" userId="fb74164179c81e3e" providerId="LiveId" clId="{8D0153A7-CCA5-4F82-A505-296F9CD66866}" dt="2019-08-12T04:09:27.976" v="1208" actId="20577"/>
          <ac:spMkLst>
            <pc:docMk/>
            <pc:sldMk cId="3461728496" sldId="269"/>
            <ac:spMk id="3" creationId="{BA94AE9F-EF54-40F9-9E8C-BAAA03F88AC3}"/>
          </ac:spMkLst>
        </pc:spChg>
      </pc:sldChg>
      <pc:sldChg chg="modSp add modAnim">
        <pc:chgData name="Mitchel Sellers" userId="fb74164179c81e3e" providerId="LiveId" clId="{8D0153A7-CCA5-4F82-A505-296F9CD66866}" dt="2019-08-12T04:25:10.658" v="1700"/>
        <pc:sldMkLst>
          <pc:docMk/>
          <pc:sldMk cId="1854754393" sldId="270"/>
        </pc:sldMkLst>
        <pc:spChg chg="mod">
          <ac:chgData name="Mitchel Sellers" userId="fb74164179c81e3e" providerId="LiveId" clId="{8D0153A7-CCA5-4F82-A505-296F9CD66866}" dt="2019-08-12T04:09:38.086" v="1230" actId="20577"/>
          <ac:spMkLst>
            <pc:docMk/>
            <pc:sldMk cId="1854754393" sldId="270"/>
            <ac:spMk id="2" creationId="{6108A70D-22AA-4A9B-B06C-1DF6DA8DA8EE}"/>
          </ac:spMkLst>
        </pc:spChg>
        <pc:spChg chg="mod">
          <ac:chgData name="Mitchel Sellers" userId="fb74164179c81e3e" providerId="LiveId" clId="{8D0153A7-CCA5-4F82-A505-296F9CD66866}" dt="2019-08-12T04:10:47.018" v="1447" actId="20577"/>
          <ac:spMkLst>
            <pc:docMk/>
            <pc:sldMk cId="1854754393" sldId="270"/>
            <ac:spMk id="3" creationId="{F4FCFCB2-BFBC-471D-9330-5EC986244E54}"/>
          </ac:spMkLst>
        </pc:spChg>
      </pc:sldChg>
      <pc:sldChg chg="modSp add modAnim">
        <pc:chgData name="Mitchel Sellers" userId="fb74164179c81e3e" providerId="LiveId" clId="{8D0153A7-CCA5-4F82-A505-296F9CD66866}" dt="2019-08-12T04:25:21.904" v="1702"/>
        <pc:sldMkLst>
          <pc:docMk/>
          <pc:sldMk cId="1035194603" sldId="271"/>
        </pc:sldMkLst>
        <pc:spChg chg="mod">
          <ac:chgData name="Mitchel Sellers" userId="fb74164179c81e3e" providerId="LiveId" clId="{8D0153A7-CCA5-4F82-A505-296F9CD66866}" dt="2019-08-12T04:11:07.733" v="1469" actId="20577"/>
          <ac:spMkLst>
            <pc:docMk/>
            <pc:sldMk cId="1035194603" sldId="271"/>
            <ac:spMk id="2" creationId="{447D24F7-3C5E-4BFA-ADD6-E272AA8928D9}"/>
          </ac:spMkLst>
        </pc:spChg>
        <pc:spChg chg="mod">
          <ac:chgData name="Mitchel Sellers" userId="fb74164179c81e3e" providerId="LiveId" clId="{8D0153A7-CCA5-4F82-A505-296F9CD66866}" dt="2019-08-12T04:12:04.118" v="1654" actId="20577"/>
          <ac:spMkLst>
            <pc:docMk/>
            <pc:sldMk cId="1035194603" sldId="271"/>
            <ac:spMk id="3" creationId="{BDD71684-0F2C-4CAC-BCE6-0916CBAB4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4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platform/support/policy/dotnet-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chelsellers.com/" TargetMode="External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F41-D41F-4015-A404-A0F74F7E7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5 Hands-On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EA805-F676-43D7-844A-462A17EC8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1: Introduction to ASP.NET Core</a:t>
            </a:r>
          </a:p>
        </p:txBody>
      </p:sp>
    </p:spTree>
    <p:extLst>
      <p:ext uri="{BB962C8B-B14F-4D97-AF65-F5344CB8AC3E}">
        <p14:creationId xmlns:p14="http://schemas.microsoft.com/office/powerpoint/2010/main" val="318550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0D-22AA-4A9B-B06C-1DF6DA8D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 Support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FCB2-BFBC-471D-9330-5EC98624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.NET Core 3.0</a:t>
            </a:r>
          </a:p>
          <a:p>
            <a:pPr lvl="1"/>
            <a:r>
              <a:rPr lang="en-US" dirty="0"/>
              <a:t>Class Library</a:t>
            </a:r>
          </a:p>
          <a:p>
            <a:pPr lvl="1"/>
            <a:r>
              <a:rPr lang="en-US" dirty="0"/>
              <a:t>Console Application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Can run “on .NET” or “on Core”</a:t>
            </a:r>
          </a:p>
          <a:p>
            <a:r>
              <a:rPr lang="en-US" dirty="0"/>
              <a:t>&gt; .NET Core 3.0</a:t>
            </a:r>
          </a:p>
          <a:p>
            <a:pPr lvl="1"/>
            <a:r>
              <a:rPr lang="en-US" dirty="0"/>
              <a:t>All prior types</a:t>
            </a:r>
          </a:p>
          <a:p>
            <a:pPr lvl="1"/>
            <a:r>
              <a:rPr lang="en-US" dirty="0"/>
              <a:t>WinForms</a:t>
            </a:r>
          </a:p>
          <a:p>
            <a:pPr lvl="1"/>
            <a:r>
              <a:rPr lang="en-US" dirty="0"/>
              <a:t>WPF</a:t>
            </a:r>
          </a:p>
          <a:p>
            <a:pPr lvl="1"/>
            <a:r>
              <a:rPr lang="en-US" dirty="0"/>
              <a:t>.NET Core ONLY! – But can reference .NET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5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1338-F9F0-427D-A046-0C4B4C29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31093-34A3-460D-B300-684AC6380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16" y="1825625"/>
            <a:ext cx="913638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149A61-9D3A-4082-AE16-94CBCE40B7B6}"/>
              </a:ext>
            </a:extLst>
          </p:cNvPr>
          <p:cNvSpPr/>
          <p:nvPr/>
        </p:nvSpPr>
        <p:spPr>
          <a:xfrm>
            <a:off x="8629934" y="1624084"/>
            <a:ext cx="982639" cy="468118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E32A9-450F-4258-A34A-FBFD83FF7B27}"/>
              </a:ext>
            </a:extLst>
          </p:cNvPr>
          <p:cNvSpPr/>
          <p:nvPr/>
        </p:nvSpPr>
        <p:spPr>
          <a:xfrm>
            <a:off x="8761228" y="2181801"/>
            <a:ext cx="404037" cy="37001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FE341-E85B-4B1A-8164-68D27E557180}"/>
              </a:ext>
            </a:extLst>
          </p:cNvPr>
          <p:cNvSpPr/>
          <p:nvPr/>
        </p:nvSpPr>
        <p:spPr>
          <a:xfrm>
            <a:off x="8761228" y="3130225"/>
            <a:ext cx="506110" cy="2987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792514-F0BC-47E9-A2E8-2803BEB2D78F}"/>
              </a:ext>
            </a:extLst>
          </p:cNvPr>
          <p:cNvSpPr/>
          <p:nvPr/>
        </p:nvSpPr>
        <p:spPr>
          <a:xfrm>
            <a:off x="9679881" y="1654426"/>
            <a:ext cx="586917" cy="465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E9D11-80AA-4AE1-BEA6-A035A8B7AC4C}"/>
              </a:ext>
            </a:extLst>
          </p:cNvPr>
          <p:cNvSpPr/>
          <p:nvPr/>
        </p:nvSpPr>
        <p:spPr>
          <a:xfrm>
            <a:off x="9743867" y="3130225"/>
            <a:ext cx="437871" cy="298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545A-8E88-4F3A-ACF4-98F9CBAF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 It’s Awesome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A4153-FC67-4FB2-9439-C28C3A82F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86" y="1690688"/>
            <a:ext cx="6642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6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A7C1-89BC-4946-8CD0-7BBA866D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But…..Awesome != Real-World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411-246B-4A79-A6CF-85C6E482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examples use a single project</a:t>
            </a:r>
          </a:p>
          <a:p>
            <a:r>
              <a:rPr lang="en-US" dirty="0"/>
              <a:t>Discussion on larger project scope is often overlooked</a:t>
            </a:r>
          </a:p>
          <a:p>
            <a:r>
              <a:rPr lang="en-US" dirty="0"/>
              <a:t>No standardized method to manage</a:t>
            </a:r>
          </a:p>
          <a:p>
            <a:r>
              <a:rPr lang="en-US" dirty="0"/>
              <a:t>Lacks consideration of things such as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Multiple Developers per Project</a:t>
            </a:r>
          </a:p>
          <a:p>
            <a:pPr lvl="1"/>
            <a:r>
              <a:rPr lang="en-US" dirty="0"/>
              <a:t>Componentization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20CE-C8A3-451B-BA0C-A755E57E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Expectations: Recipe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7FD9-BE31-4C41-A33A-1203708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Recipes are great, but someone has to actually decide what is being built</a:t>
            </a:r>
          </a:p>
          <a:p>
            <a:r>
              <a:rPr lang="en-US" dirty="0"/>
              <a:t>Recipes are specific one-off examples, but not always the same.</a:t>
            </a:r>
          </a:p>
          <a:p>
            <a:pPr lvl="1"/>
            <a:r>
              <a:rPr lang="en-US" dirty="0"/>
              <a:t>For example many times you may start with X then do Y, but not always</a:t>
            </a:r>
          </a:p>
          <a:p>
            <a:r>
              <a:rPr lang="en-US" dirty="0"/>
              <a:t>Treat everything you see as simply a recipe, remembering that it is your responsibility to implement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77380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24F7-3C5E-4BFA-ADD6-E272AA89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1684-0F2C-4CAC-BCE6-0916CBA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Amazing out of the box support for authentication/authorization in your application.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Accounts</a:t>
            </a:r>
          </a:p>
          <a:p>
            <a:r>
              <a:rPr lang="en-US" dirty="0"/>
              <a:t>Azure Active Directory</a:t>
            </a:r>
          </a:p>
          <a:p>
            <a:r>
              <a:rPr lang="en-US" dirty="0"/>
              <a:t>Azure B2C Active Directory</a:t>
            </a:r>
          </a:p>
          <a:p>
            <a:r>
              <a:rPr lang="en-US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10351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E662-9BFF-4133-9A6C-C05C0A24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1C72-4CB6-4A54-A465-24AAA035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ORM</a:t>
            </a:r>
          </a:p>
          <a:p>
            <a:r>
              <a:rPr lang="en-US" dirty="0"/>
              <a:t>Supports multiple database targets</a:t>
            </a:r>
          </a:p>
          <a:p>
            <a:pPr lvl="1"/>
            <a:r>
              <a:rPr lang="en-US" dirty="0"/>
              <a:t>Including SQL Server, MySQL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Also including an In-Memory Provider (Helpful for unit testing)</a:t>
            </a:r>
          </a:p>
          <a:p>
            <a:r>
              <a:rPr lang="en-US" dirty="0"/>
              <a:t>Compared to EF 6, much better</a:t>
            </a:r>
          </a:p>
          <a:p>
            <a:r>
              <a:rPr lang="en-US" dirty="0"/>
              <a:t>Still subject to “stupid programmer tricks”</a:t>
            </a:r>
          </a:p>
        </p:txBody>
      </p:sp>
    </p:spTree>
    <p:extLst>
      <p:ext uri="{BB962C8B-B14F-4D97-AF65-F5344CB8AC3E}">
        <p14:creationId xmlns:p14="http://schemas.microsoft.com/office/powerpoint/2010/main" val="30393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0461-D5E0-41CA-852C-2F19FB32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C058-E106-4687-ADA3-34531951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51AF-896C-4BF7-A56B-6E3A1D4A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0399-BBF6-4414-8A32-85BF3402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Policy: </a:t>
            </a:r>
            <a:r>
              <a:rPr lang="en-US" dirty="0">
                <a:hlinkClick r:id="rId2"/>
              </a:rPr>
              <a:t>https://dotnet.microsoft.com/platform/support/policy/dotnet-core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D3C6-36C1-4D0C-BD50-F63D82B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D7CE-AC49-4095-BAE3-2DAE7DEE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 &amp;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CEO @ IowaComputerGurus, Inc.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MitchelSellers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3"/>
              </a:rPr>
              <a:t>http://www.mitchelsellers.com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2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CF5A-669E-4A5C-A105-F29A65C0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B59C-F80E-4F5D-B2A1-39461FD3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 Core? Why .NET Core?</a:t>
            </a:r>
          </a:p>
          <a:p>
            <a:r>
              <a:rPr lang="en-US" dirty="0"/>
              <a:t>Support Lifecycle?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Breaking Changes &amp; Upgrades</a:t>
            </a:r>
          </a:p>
          <a:p>
            <a:r>
              <a:rPr lang="en-US" dirty="0"/>
              <a:t>Project Types</a:t>
            </a:r>
          </a:p>
          <a:p>
            <a:r>
              <a:rPr lang="en-US" dirty="0"/>
              <a:t>.NET 5 &amp; .NET 6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Entity Framework 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3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86E9-461D-4DDD-9494-68986848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Core –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8788-FC97-4B50-A6B2-5689A704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Side-by-side deployment possibilities</a:t>
            </a:r>
          </a:p>
          <a:p>
            <a:pPr lvl="1"/>
            <a:r>
              <a:rPr lang="en-US" dirty="0"/>
              <a:t>No longer concerned about “is the server patched”</a:t>
            </a:r>
          </a:p>
          <a:p>
            <a:r>
              <a:rPr lang="en-US" dirty="0"/>
              <a:t>Better runtime experience</a:t>
            </a:r>
          </a:p>
          <a:p>
            <a:pPr lvl="1"/>
            <a:r>
              <a:rPr lang="en-US" dirty="0"/>
              <a:t>In VS, when not attached to the debugger can get </a:t>
            </a:r>
            <a:r>
              <a:rPr lang="en-US" dirty="0" err="1"/>
              <a:t>realtime</a:t>
            </a:r>
            <a:r>
              <a:rPr lang="en-US" dirty="0"/>
              <a:t> changes</a:t>
            </a:r>
          </a:p>
          <a:p>
            <a:r>
              <a:rPr lang="en-US" dirty="0"/>
              <a:t>Streamlined syntax requiring less work (</a:t>
            </a:r>
            <a:r>
              <a:rPr lang="en-US" dirty="0" err="1"/>
              <a:t>TagHelpers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&lt;a asp-controller=“Home” asp-action=“Index”&gt;Home&lt;/a&gt;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7E3D-62B3-4958-B9E0-985FAECF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BAF4-3CAD-4D5A-BFAF-787ADC0A1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Reasons</a:t>
            </a:r>
          </a:p>
          <a:p>
            <a:pPr lvl="1"/>
            <a:r>
              <a:rPr lang="en-US" dirty="0"/>
              <a:t>Performance &amp; Features</a:t>
            </a:r>
          </a:p>
          <a:p>
            <a:pPr lvl="1"/>
            <a:r>
              <a:rPr lang="en-US" dirty="0"/>
              <a:t>Cleanliness</a:t>
            </a:r>
          </a:p>
          <a:p>
            <a:r>
              <a:rPr lang="en-US" dirty="0"/>
              <a:t>Now Reasons</a:t>
            </a:r>
          </a:p>
          <a:p>
            <a:pPr lvl="1"/>
            <a:r>
              <a:rPr lang="en-US" dirty="0"/>
              <a:t>You have to!</a:t>
            </a:r>
          </a:p>
        </p:txBody>
      </p:sp>
    </p:spTree>
    <p:extLst>
      <p:ext uri="{BB962C8B-B14F-4D97-AF65-F5344CB8AC3E}">
        <p14:creationId xmlns:p14="http://schemas.microsoft.com/office/powerpoint/2010/main" val="33793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AD0-9934-4C35-8956-99C6A9B4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Benefits!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A027-8A84-43F4-BE44-5B07E963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4"/>
            <a:ext cx="10609089" cy="48813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Existing ASP.NET MVC Project</a:t>
            </a:r>
          </a:p>
          <a:p>
            <a:pPr lvl="1"/>
            <a:r>
              <a:rPr lang="en-US" dirty="0"/>
              <a:t>Started at MVC 3 using WebMatrix User accounts</a:t>
            </a:r>
          </a:p>
          <a:p>
            <a:pPr lvl="1"/>
            <a:r>
              <a:rPr lang="en-US" dirty="0"/>
              <a:t>About 1,500 hours of development total </a:t>
            </a:r>
          </a:p>
          <a:p>
            <a:pPr lvl="1"/>
            <a:r>
              <a:rPr lang="en-US" dirty="0"/>
              <a:t>13 Controllers, 55 Views, 1 large data loader</a:t>
            </a:r>
          </a:p>
          <a:p>
            <a:r>
              <a:rPr lang="en-US" dirty="0"/>
              <a:t>Migrated to ASP.NET Core 1.1</a:t>
            </a:r>
          </a:p>
          <a:p>
            <a:pPr lvl="1"/>
            <a:r>
              <a:rPr lang="en-US" dirty="0"/>
              <a:t>Transitioned to full .NET Core</a:t>
            </a:r>
          </a:p>
          <a:p>
            <a:pPr lvl="1"/>
            <a:r>
              <a:rPr lang="en-US" dirty="0"/>
              <a:t>Transitioned to using Identity for authentication</a:t>
            </a:r>
          </a:p>
          <a:p>
            <a:pPr lvl="1"/>
            <a:r>
              <a:rPr lang="en-US" dirty="0"/>
              <a:t>Total cost about 140 man-hours</a:t>
            </a:r>
          </a:p>
          <a:p>
            <a:r>
              <a:rPr lang="en-US" dirty="0"/>
              <a:t>Result?</a:t>
            </a:r>
          </a:p>
          <a:p>
            <a:pPr lvl="1"/>
            <a:r>
              <a:rPr lang="en-US" dirty="0"/>
              <a:t>Performance benchmarks improved by 61% across the app</a:t>
            </a:r>
          </a:p>
          <a:p>
            <a:pPr lvl="1"/>
            <a:r>
              <a:rPr lang="en-US" dirty="0"/>
              <a:t>Specific data queries as much as 500 times faster</a:t>
            </a:r>
          </a:p>
          <a:p>
            <a:pPr lvl="1"/>
            <a:r>
              <a:rPr lang="en-US" dirty="0"/>
              <a:t>Migration to Core 2.0 was estimated at 8 hours</a:t>
            </a:r>
          </a:p>
          <a:p>
            <a:r>
              <a:rPr lang="en-US" dirty="0"/>
              <a:t>Migrated to ASP.NET Core 2.0</a:t>
            </a:r>
          </a:p>
          <a:p>
            <a:pPr lvl="1"/>
            <a:r>
              <a:rPr lang="en-US" dirty="0"/>
              <a:t>Total cost of about 12 man-hours</a:t>
            </a:r>
          </a:p>
          <a:p>
            <a:pPr lvl="1"/>
            <a:r>
              <a:rPr lang="en-US" dirty="0"/>
              <a:t>Performance improved again by about 15%</a:t>
            </a:r>
          </a:p>
          <a:p>
            <a:r>
              <a:rPr lang="en-US" dirty="0"/>
              <a:t>Migrated to ASP.NET Core 5.0</a:t>
            </a:r>
          </a:p>
          <a:p>
            <a:pPr lvl="1"/>
            <a:r>
              <a:rPr lang="en-US" dirty="0"/>
              <a:t>Total cost of &lt;= 4 man-hours</a:t>
            </a:r>
          </a:p>
          <a:p>
            <a:pPr lvl="1"/>
            <a:r>
              <a:rPr lang="en-US" dirty="0"/>
              <a:t>Performance improved again by about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056F-C47B-4F4C-8A62-C688D001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C04F-FA90-433B-88AF-D9F7BC79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Looking back: .NET Framework</a:t>
            </a:r>
          </a:p>
          <a:p>
            <a:pPr lvl="1"/>
            <a:r>
              <a:rPr lang="en-US" dirty="0"/>
              <a:t>Framework patching done with OS</a:t>
            </a:r>
          </a:p>
          <a:p>
            <a:pPr lvl="1"/>
            <a:r>
              <a:rPr lang="en-US" dirty="0"/>
              <a:t>.NET 4.6 for example is good until 2029</a:t>
            </a:r>
          </a:p>
          <a:p>
            <a:pPr lvl="1"/>
            <a:r>
              <a:rPr lang="en-US" dirty="0"/>
              <a:t>Windows 11 introduces a much different pattern though</a:t>
            </a:r>
          </a:p>
          <a:p>
            <a:r>
              <a:rPr lang="en-US" dirty="0"/>
              <a:t>.NET Core: Introduces two tracks…</a:t>
            </a:r>
          </a:p>
          <a:p>
            <a:pPr lvl="1"/>
            <a:r>
              <a:rPr lang="en-US" dirty="0"/>
              <a:t>LTS (Long Term Support)</a:t>
            </a:r>
          </a:p>
          <a:p>
            <a:pPr lvl="2"/>
            <a:r>
              <a:rPr lang="en-US" dirty="0"/>
              <a:t>3 Years after initial date released (* 1.x is different)</a:t>
            </a:r>
          </a:p>
          <a:p>
            <a:pPr lvl="1"/>
            <a:r>
              <a:rPr lang="en-US" dirty="0"/>
              <a:t>Current</a:t>
            </a:r>
          </a:p>
          <a:p>
            <a:pPr lvl="2"/>
            <a:r>
              <a:rPr lang="en-US" dirty="0"/>
              <a:t>3 Months after subsequent LTS or Current release</a:t>
            </a:r>
          </a:p>
          <a:p>
            <a:r>
              <a:rPr lang="en-US" dirty="0"/>
              <a:t>.NET Core Current Versions</a:t>
            </a:r>
          </a:p>
          <a:p>
            <a:pPr lvl="1"/>
            <a:r>
              <a:rPr lang="en-US" dirty="0"/>
              <a:t>5.0.7 – Current – Estimated Expiration Jan, 2022</a:t>
            </a:r>
          </a:p>
          <a:p>
            <a:pPr lvl="1"/>
            <a:r>
              <a:rPr lang="en-US" dirty="0"/>
              <a:t>3.1.16 – LTS – Current End of Support Dec 3, 2022</a:t>
            </a:r>
          </a:p>
          <a:p>
            <a:pPr lvl="1"/>
            <a:r>
              <a:rPr lang="en-US" dirty="0"/>
              <a:t>2.1.28 – LTS – Current End of Support August 21, 2021</a:t>
            </a:r>
          </a:p>
          <a:p>
            <a:pPr lvl="1"/>
            <a:r>
              <a:rPr lang="en-US" dirty="0"/>
              <a:t>6.0 – Preview – Estimated Release November, Will be LTS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751-43EF-4FBB-A1F0-3D1DCB34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Frequent Releases!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937B-D061-4CB4-ABE0-8B1867F1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587421"/>
          </a:xfrm>
        </p:spPr>
        <p:txBody>
          <a:bodyPr>
            <a:normAutofit/>
          </a:bodyPr>
          <a:lstStyle/>
          <a:p>
            <a:r>
              <a:rPr lang="en-US" dirty="0"/>
              <a:t>1.0.0 – Initially Released June 2016</a:t>
            </a:r>
          </a:p>
          <a:p>
            <a:r>
              <a:rPr lang="en-US" dirty="0"/>
              <a:t>Major versions more than once per-year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4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4F53-97F9-4269-A45E-E50A55ED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 &amp;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965-0073-442F-B0A8-EE3852E3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4"/>
            <a:ext cx="10609089" cy="4758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.NET Core 1.0 –&gt; 1.1</a:t>
            </a:r>
          </a:p>
          <a:p>
            <a:pPr lvl="1"/>
            <a:r>
              <a:rPr lang="en-US" dirty="0"/>
              <a:t>Minor inconvenience</a:t>
            </a:r>
          </a:p>
          <a:p>
            <a:r>
              <a:rPr lang="en-US" dirty="0"/>
              <a:t>.NET Core 1.x -&gt; 2.0 </a:t>
            </a:r>
          </a:p>
          <a:p>
            <a:pPr lvl="1"/>
            <a:r>
              <a:rPr lang="en-US" dirty="0"/>
              <a:t>10-20 hours, per project</a:t>
            </a:r>
          </a:p>
          <a:p>
            <a:r>
              <a:rPr lang="en-US" dirty="0"/>
              <a:t>.NET Core 2.0 -&gt; 2.1</a:t>
            </a:r>
          </a:p>
          <a:p>
            <a:pPr lvl="1"/>
            <a:r>
              <a:rPr lang="en-US" dirty="0"/>
              <a:t>Minor inconvenience</a:t>
            </a:r>
          </a:p>
          <a:p>
            <a:r>
              <a:rPr lang="en-US" dirty="0"/>
              <a:t>.NET Core 2.0 -&gt; 2.2</a:t>
            </a:r>
          </a:p>
          <a:p>
            <a:pPr lvl="1"/>
            <a:r>
              <a:rPr lang="en-US" dirty="0"/>
              <a:t>5-10 hours, per project</a:t>
            </a:r>
          </a:p>
          <a:p>
            <a:r>
              <a:rPr lang="en-US" dirty="0"/>
              <a:t>.NET Core 2.x -&gt; 3.0</a:t>
            </a:r>
          </a:p>
          <a:p>
            <a:pPr lvl="1"/>
            <a:r>
              <a:rPr lang="en-US" dirty="0"/>
              <a:t>20-25 hours to do it RIGHT **</a:t>
            </a:r>
          </a:p>
          <a:p>
            <a:r>
              <a:rPr lang="en-US" dirty="0"/>
              <a:t>.NET Core 3.x -&gt; 5.0</a:t>
            </a:r>
          </a:p>
          <a:p>
            <a:pPr lvl="1"/>
            <a:r>
              <a:rPr lang="en-US" dirty="0"/>
              <a:t>Minor inconvenience</a:t>
            </a:r>
          </a:p>
        </p:txBody>
      </p:sp>
    </p:spTree>
    <p:extLst>
      <p:ext uri="{BB962C8B-B14F-4D97-AF65-F5344CB8AC3E}">
        <p14:creationId xmlns:p14="http://schemas.microsoft.com/office/powerpoint/2010/main" val="71684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91</TotalTime>
  <Words>743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Segoe UI Light</vt:lpstr>
      <vt:lpstr>Mitchel Sellers Presentation Template</vt:lpstr>
      <vt:lpstr>ASP.NET Core 5 Hands-On Training</vt:lpstr>
      <vt:lpstr>About Your Trainer</vt:lpstr>
      <vt:lpstr>Agenda</vt:lpstr>
      <vt:lpstr>What is .NET Core – Real World</vt:lpstr>
      <vt:lpstr>Why .NET Core?</vt:lpstr>
      <vt:lpstr>Practical Example of Benefits!</vt:lpstr>
      <vt:lpstr>Support Lifecycle</vt:lpstr>
      <vt:lpstr>Very Frequent Releases!</vt:lpstr>
      <vt:lpstr>Breaking Changes &amp; Upgrades</vt:lpstr>
      <vt:lpstr>Project Type Support </vt:lpstr>
      <vt:lpstr>.NET Standard</vt:lpstr>
      <vt:lpstr>Documentation: It’s Awesome</vt:lpstr>
      <vt:lpstr>But…..Awesome != Real-World</vt:lpstr>
      <vt:lpstr>Managing Expectations: Recipe Model</vt:lpstr>
      <vt:lpstr>ASP.NET Core Identity</vt:lpstr>
      <vt:lpstr>Entity Framework</vt:lpstr>
      <vt:lpstr>Project Type Demos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Hand-On Training</dc:title>
  <dc:creator>Mitchel Sellers</dc:creator>
  <cp:lastModifiedBy>Mitchel Sellers</cp:lastModifiedBy>
  <cp:revision>3</cp:revision>
  <dcterms:created xsi:type="dcterms:W3CDTF">2019-08-12T03:49:11Z</dcterms:created>
  <dcterms:modified xsi:type="dcterms:W3CDTF">2021-07-12T05:08:38Z</dcterms:modified>
</cp:coreProperties>
</file>