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7" r:id="rId10"/>
    <p:sldId id="268" r:id="rId11"/>
    <p:sldId id="265" r:id="rId12"/>
    <p:sldId id="269" r:id="rId13"/>
    <p:sldId id="270" r:id="rId14"/>
    <p:sldId id="271" r:id="rId15"/>
    <p:sldId id="26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.NET 5/6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Open-source project elevating the default options to world-class</a:t>
            </a:r>
          </a:p>
          <a:p>
            <a:pPr lvl="2"/>
            <a:r>
              <a:rPr lang="en-US" dirty="0"/>
              <a:t>Its creator also offers a product “Seq” which I’ll discuss shortly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r>
              <a:rPr lang="en-US" dirty="0"/>
              <a:t>EF Core for example logs out “optimizations” on model start</a:t>
            </a:r>
          </a:p>
          <a:p>
            <a:r>
              <a:rPr lang="en-US" dirty="0"/>
              <a:t>Can log things for diagnostic purposes, such as Query &amp; Performance for EF Core.</a:t>
            </a:r>
          </a:p>
          <a:p>
            <a:r>
              <a:rPr lang="en-US" dirty="0"/>
              <a:t>Full breadcrumb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0BA718-29C3-4784-88A6-AB9E63D1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4313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81060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3BF736-7731-4FBB-8DE8-B4992319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noFill/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8D3B9-C365-4309-BF19-D5A24755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9" y="2019405"/>
            <a:ext cx="7124700" cy="24574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93BAF1A-5FF4-464B-950C-D6035CC8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578" y="2019405"/>
            <a:ext cx="6638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1FC-7210-4ED9-9307-58A3CE63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Format: </a:t>
            </a:r>
            <a:r>
              <a:rPr lang="en-US" dirty="0" err="1"/>
              <a:t>ToString</a:t>
            </a:r>
            <a:r>
              <a:rPr lang="en-US" dirty="0"/>
              <a:t>() vs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962F-E825-4961-890B-5E3849C1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</a:t>
            </a:r>
            <a:r>
              <a:rPr lang="fr-FR" dirty="0" err="1"/>
              <a:t>logger.LogInformation</a:t>
            </a:r>
            <a:r>
              <a:rPr lang="fr-FR" dirty="0"/>
              <a:t>("User Information {User}", </a:t>
            </a:r>
            <a:r>
              <a:rPr lang="fr-FR" dirty="0" err="1"/>
              <a:t>Request</a:t>
            </a:r>
            <a:r>
              <a:rPr lang="fr-FR" dirty="0"/>
              <a:t>);</a:t>
            </a:r>
          </a:p>
          <a:p>
            <a:pPr lvl="1"/>
            <a:r>
              <a:rPr lang="fr-FR" dirty="0"/>
              <a:t>[10:49:27 acd7bc9a-669d-4af5-9d4d-530b65966ef4 INF] User Information </a:t>
            </a:r>
            <a:r>
              <a:rPr lang="fr-FR" dirty="0" err="1"/>
              <a:t>Microsoft.AspNetCore.Http.DefaultHttpRequest</a:t>
            </a:r>
            <a:endParaRPr lang="fr-FR" dirty="0"/>
          </a:p>
          <a:p>
            <a:r>
              <a:rPr lang="en-US" dirty="0"/>
              <a:t>_</a:t>
            </a:r>
            <a:r>
              <a:rPr lang="en-US" dirty="0" err="1"/>
              <a:t>logger.LogInformation</a:t>
            </a:r>
            <a:r>
              <a:rPr lang="en-US" dirty="0"/>
              <a:t>("Full User Identity Details {@User}", </a:t>
            </a:r>
            <a:r>
              <a:rPr lang="en-US" dirty="0" err="1"/>
              <a:t>User.Identity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[10:49:27 acd7bc9a-669d-4af5-9d4d-530b65966ef4 INF] Full User Identity Details {"AuthenticationType":null,"IsAuthenticated":false,"Actor":null,"BootstrapContext":null,"Claims":[],"Label“….</a:t>
            </a:r>
          </a:p>
        </p:txBody>
      </p:sp>
    </p:spTree>
    <p:extLst>
      <p:ext uri="{BB962C8B-B14F-4D97-AF65-F5344CB8AC3E}">
        <p14:creationId xmlns:p14="http://schemas.microsoft.com/office/powerpoint/2010/main" val="21252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  <a:p>
            <a:r>
              <a:rPr lang="en-US" dirty="0"/>
              <a:t>Seq Info:</a:t>
            </a:r>
            <a:br>
              <a:rPr lang="en-US" dirty="0"/>
            </a:br>
            <a:r>
              <a:rPr lang="en-US" dirty="0"/>
              <a:t>https://www.datalust.co</a:t>
            </a:r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r>
              <a:rPr lang="en-US" dirty="0"/>
              <a:t>Out of the box implementation leaves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actively include logging in your code today?</a:t>
            </a:r>
          </a:p>
          <a:p>
            <a:r>
              <a:rPr lang="en-US" dirty="0"/>
              <a:t>Do you have a documented escalation process for logging events?</a:t>
            </a:r>
          </a:p>
          <a:p>
            <a:r>
              <a:rPr lang="en-US" dirty="0"/>
              <a:t>Do you look at your logs?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  <a:p>
            <a:pPr lvl="1"/>
            <a:r>
              <a:rPr lang="en-US" dirty="0"/>
              <a:t>Lots of code </a:t>
            </a:r>
            <a:r>
              <a:rPr lang="en-US" dirty="0" err="1"/>
              <a:t>sampes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pPr lvl="1"/>
            <a:r>
              <a:rPr lang="en-US" dirty="0"/>
              <a:t>ASP.NET Identity logs invalid password attempts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Who Do We Tell?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Seq,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Escalation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an external service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outside source</a:t>
            </a:r>
          </a:p>
          <a:p>
            <a:pPr lvl="1"/>
            <a:r>
              <a:rPr lang="en-US" dirty="0"/>
              <a:t>Ideal if you can do online adjustments to logging levels</a:t>
            </a:r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124</TotalTime>
  <Words>717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Question Yourself</vt:lpstr>
      <vt:lpstr>Goals of Today</vt:lpstr>
      <vt:lpstr>Uses of Logging</vt:lpstr>
      <vt:lpstr>Information Sensitivity</vt:lpstr>
      <vt:lpstr>Escalation Protocols – Who Do We Tell?</vt:lpstr>
      <vt:lpstr>Common Escalation Pattern</vt:lpstr>
      <vt:lpstr>Unique Aspects of Logging in .NET 5</vt:lpstr>
      <vt:lpstr>Combined Log Stream Benefits</vt:lpstr>
      <vt:lpstr>PowerPoint Presentation</vt:lpstr>
      <vt:lpstr>PowerPoint Presentation</vt:lpstr>
      <vt:lpstr>Message Format: ToString() vs Dump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11</cp:revision>
  <dcterms:created xsi:type="dcterms:W3CDTF">2019-03-30T02:53:18Z</dcterms:created>
  <dcterms:modified xsi:type="dcterms:W3CDTF">2021-09-16T17:41:01Z</dcterms:modified>
</cp:coreProperties>
</file>