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Effective, Real-World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.NET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actively include logging in their code today?</a:t>
            </a:r>
          </a:p>
          <a:p>
            <a:r>
              <a:rPr lang="en-US" dirty="0"/>
              <a:t>How many have a defined escalation process for critical logs?</a:t>
            </a:r>
          </a:p>
          <a:p>
            <a:r>
              <a:rPr lang="en-US" dirty="0"/>
              <a:t>How many review logs for accuracy/function?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logging?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Unexpected benefits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new concerns potentially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30</TotalTime>
  <Words>419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Segoe UI Light</vt:lpstr>
      <vt:lpstr>Mitchel Sellers Presentation Template</vt:lpstr>
      <vt:lpstr>Effective, Real-World Logging</vt:lpstr>
      <vt:lpstr>Who am I?</vt:lpstr>
      <vt:lpstr>Why Logging?</vt:lpstr>
      <vt:lpstr>Question Time?</vt:lpstr>
      <vt:lpstr>Goals of Today</vt:lpstr>
      <vt:lpstr>Purposes of Logging</vt:lpstr>
      <vt:lpstr>Escalation Protocols</vt:lpstr>
      <vt:lpstr>Information Sensitivity</vt:lpstr>
      <vt:lpstr>Unexpected Benefits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6</cp:revision>
  <dcterms:created xsi:type="dcterms:W3CDTF">2019-03-30T02:53:18Z</dcterms:created>
  <dcterms:modified xsi:type="dcterms:W3CDTF">2019-03-30T03:23:29Z</dcterms:modified>
</cp:coreProperties>
</file>