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8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</a:t>
            </a:r>
            <a:r>
              <a:rPr lang="en-US"/>
              <a:t>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 source project elevating the default options to world-class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Self-Evaluation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actively include logging in their code today?</a:t>
            </a:r>
          </a:p>
          <a:p>
            <a:r>
              <a:rPr lang="en-US" dirty="0"/>
              <a:t>How many have a defined escalation process for critical logs?</a:t>
            </a:r>
          </a:p>
          <a:p>
            <a:r>
              <a:rPr lang="en-US" dirty="0"/>
              <a:t>How many review logs for accuracy/function?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Sink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to Elmah.io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</a:t>
            </a:r>
            <a:r>
              <a:rPr lang="en-US" dirty="0" err="1"/>
              <a:t>Elmah</a:t>
            </a:r>
            <a:endParaRPr lang="en-US" dirty="0"/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57</TotalTime>
  <Words>583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Self-Evaluation Time!</vt:lpstr>
      <vt:lpstr>Goals of Today</vt:lpstr>
      <vt:lpstr>Uses of Logging</vt:lpstr>
      <vt:lpstr>Escalation Protocols – Who Do We Tell?</vt:lpstr>
      <vt:lpstr>A Common Pattern</vt:lpstr>
      <vt:lpstr>Information Sensitivity</vt:lpstr>
      <vt:lpstr>Unique Aspects of Logging in .NET 5</vt:lpstr>
      <vt:lpstr>Combined Log Stream Benefits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9</cp:revision>
  <dcterms:created xsi:type="dcterms:W3CDTF">2019-03-30T02:53:18Z</dcterms:created>
  <dcterms:modified xsi:type="dcterms:W3CDTF">2021-01-29T16:19:15Z</dcterms:modified>
</cp:coreProperties>
</file>