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5" r:id="rId12"/>
    <p:sldId id="271" r:id="rId13"/>
    <p:sldId id="269" r:id="rId14"/>
    <p:sldId id="270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6 &amp; Beyond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 which I’ll discuss shortly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125</TotalTime>
  <Words>719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Goals of Today</vt:lpstr>
      <vt:lpstr>Uses of Logging</vt:lpstr>
      <vt:lpstr>Information Sensitivity</vt:lpstr>
      <vt:lpstr>Escalation Protocols – Who Do We Tell?</vt:lpstr>
      <vt:lpstr>Common Escalation Pattern</vt:lpstr>
      <vt:lpstr>Unique Aspects of Logging in .NET 6</vt:lpstr>
      <vt:lpstr>Combined Log Stream Benefits</vt:lpstr>
      <vt:lpstr>Message Format: ToString() vs Dump</vt:lpstr>
      <vt:lpstr>PowerPoint Presentation</vt:lpstr>
      <vt:lpstr>PowerPoint Presentation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13</cp:revision>
  <dcterms:created xsi:type="dcterms:W3CDTF">2019-03-30T02:53:18Z</dcterms:created>
  <dcterms:modified xsi:type="dcterms:W3CDTF">2022-08-18T21:42:19Z</dcterms:modified>
</cp:coreProperties>
</file>