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4" r:id="rId10"/>
    <p:sldId id="268" r:id="rId11"/>
    <p:sldId id="265" r:id="rId12"/>
    <p:sldId id="261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629" y="1681389"/>
            <a:ext cx="9860536" cy="1823811"/>
          </a:xfrm>
        </p:spPr>
        <p:txBody>
          <a:bodyPr anchor="b"/>
          <a:lstStyle>
            <a:lvl1pPr algn="l">
              <a:defRPr sz="6000" b="0" i="0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629" y="3602038"/>
            <a:ext cx="9860536" cy="1655762"/>
          </a:xfrm>
        </p:spPr>
        <p:txBody>
          <a:bodyPr/>
          <a:lstStyle>
            <a:lvl1pPr marL="0" indent="0" algn="l">
              <a:buNone/>
              <a:defRPr sz="2400" b="0" i="0"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9" y="74458"/>
            <a:ext cx="2743200" cy="1057656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65125"/>
            <a:ext cx="106090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629" y="1825625"/>
            <a:ext cx="10609089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2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39581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629" y="365125"/>
            <a:ext cx="80608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2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65125"/>
            <a:ext cx="106090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1825625"/>
            <a:ext cx="1060908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6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1709738"/>
            <a:ext cx="1060908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29" y="4589463"/>
            <a:ext cx="106090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18" y="365125"/>
            <a:ext cx="10553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018" y="1825625"/>
            <a:ext cx="499782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911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88" y="365125"/>
            <a:ext cx="105492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558" y="1690688"/>
            <a:ext cx="496934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488" y="2505075"/>
            <a:ext cx="496934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76564" y="1681163"/>
            <a:ext cx="51441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70494" y="2505075"/>
            <a:ext cx="515022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5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5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6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30" y="457200"/>
            <a:ext cx="4260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593753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630" y="2057400"/>
            <a:ext cx="4260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9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30" y="457200"/>
            <a:ext cx="4260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93753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630" y="2057400"/>
            <a:ext cx="4260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alpha val="20000"/>
              </a:srgbClr>
            </a:gs>
            <a:gs pos="40000">
              <a:srgbClr val="0E97AA"/>
            </a:gs>
            <a:gs pos="100000">
              <a:srgbClr val="0070C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1630" y="365125"/>
            <a:ext cx="9860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30" y="1825625"/>
            <a:ext cx="98605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4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miscellaneous/logging" TargetMode="External"/><Relationship Id="rId2" Type="http://schemas.openxmlformats.org/officeDocument/2006/relationships/hyperlink" Target="https://github.com/mitchelsellers/dotnetcoreloggingdem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uget.org/packages?q=Tags%3A%22serilog%2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msellers@iowacomputerguru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9E18-2091-45F9-8A0C-AADAA01B7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But! It was Logged!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D8165-0551-4829-8B86-1AD6528C9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practical look at logging with .NET Core</a:t>
            </a:r>
          </a:p>
        </p:txBody>
      </p:sp>
    </p:spTree>
    <p:extLst>
      <p:ext uri="{BB962C8B-B14F-4D97-AF65-F5344CB8AC3E}">
        <p14:creationId xmlns:p14="http://schemas.microsoft.com/office/powerpoint/2010/main" val="248009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02F3-C262-4AA6-9342-D13A14E4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Aspects of Logging in .NET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5D680-ECDC-483C-9EA4-630DEA40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Configuration</a:t>
            </a:r>
          </a:p>
          <a:p>
            <a:pPr lvl="1"/>
            <a:r>
              <a:rPr lang="en-US" dirty="0"/>
              <a:t>Out of the box solution logs to console, on by default, ignored by all</a:t>
            </a:r>
          </a:p>
          <a:p>
            <a:pPr lvl="1"/>
            <a:r>
              <a:rPr lang="en-US" dirty="0"/>
              <a:t>Output Targets limited</a:t>
            </a:r>
          </a:p>
          <a:p>
            <a:r>
              <a:rPr lang="en-US" dirty="0"/>
              <a:t>Logging Stream</a:t>
            </a:r>
          </a:p>
          <a:p>
            <a:pPr lvl="1"/>
            <a:r>
              <a:rPr lang="en-US" dirty="0"/>
              <a:t>Single logging stream for everything, can filter by type/category</a:t>
            </a:r>
          </a:p>
          <a:p>
            <a:pPr lvl="1"/>
            <a:r>
              <a:rPr lang="en-US" dirty="0"/>
              <a:t>Allows raw access to plethora of information</a:t>
            </a:r>
          </a:p>
          <a:p>
            <a:r>
              <a:rPr lang="en-US" dirty="0"/>
              <a:t>Third-Party Support</a:t>
            </a:r>
          </a:p>
          <a:p>
            <a:pPr lvl="1"/>
            <a:r>
              <a:rPr lang="en-US" dirty="0" err="1"/>
              <a:t>Serilog</a:t>
            </a:r>
            <a:r>
              <a:rPr lang="en-US" dirty="0"/>
              <a:t> – Open source project elevating the default options to world-class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0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0014-64DE-466A-A110-CFA3A9CA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Log Stream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7662-8810-466A-8BD3-9ACFB8D0C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can often expose bottlenecks, or optimizations that are missed</a:t>
            </a:r>
          </a:p>
          <a:p>
            <a:r>
              <a:rPr lang="en-US" dirty="0"/>
              <a:t>EF Core for example logs out “optimizations” on model start</a:t>
            </a:r>
          </a:p>
          <a:p>
            <a:r>
              <a:rPr lang="en-US" dirty="0"/>
              <a:t>Can log things for diagnostic purposes, such as Query &amp; Performance for EF Core.</a:t>
            </a:r>
          </a:p>
        </p:txBody>
      </p:sp>
    </p:spTree>
    <p:extLst>
      <p:ext uri="{BB962C8B-B14F-4D97-AF65-F5344CB8AC3E}">
        <p14:creationId xmlns:p14="http://schemas.microsoft.com/office/powerpoint/2010/main" val="148735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13EE-0EE7-4002-92B1-D9480B33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5382-7115-462F-9A8C-867E31BEE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Repository: </a:t>
            </a:r>
            <a:r>
              <a:rPr lang="en-US" dirty="0">
                <a:hlinkClick r:id="rId2"/>
              </a:rPr>
              <a:t>https://github.com/mitchelsellers/dotnetcoreloggingdemo</a:t>
            </a:r>
            <a:endParaRPr lang="en-US" dirty="0"/>
          </a:p>
          <a:p>
            <a:r>
              <a:rPr lang="en-US" dirty="0"/>
              <a:t>EF Core Logging Details: </a:t>
            </a:r>
            <a:r>
              <a:rPr lang="en-US" dirty="0">
                <a:hlinkClick r:id="rId3"/>
              </a:rPr>
              <a:t>https://docs.microsoft.com/en-us/ef/core/miscellaneous/logging</a:t>
            </a:r>
            <a:endParaRPr lang="en-US" dirty="0"/>
          </a:p>
          <a:p>
            <a:r>
              <a:rPr lang="en-US" dirty="0" err="1"/>
              <a:t>SeriLog</a:t>
            </a:r>
            <a:r>
              <a:rPr lang="en-US" dirty="0"/>
              <a:t> Info: </a:t>
            </a:r>
            <a:r>
              <a:rPr lang="en-US" dirty="0">
                <a:hlinkClick r:id="rId4"/>
              </a:rPr>
              <a:t>https://www.nuget.org/packages?q=Tags%3A%22serilog%22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6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2AFE-7535-4C9A-AF44-A1161C0A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Code, Code,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F67C-C72A-4FC5-AF52-646CC038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Lets Demo!</a:t>
            </a:r>
          </a:p>
        </p:txBody>
      </p:sp>
    </p:spTree>
    <p:extLst>
      <p:ext uri="{BB962C8B-B14F-4D97-AF65-F5344CB8AC3E}">
        <p14:creationId xmlns:p14="http://schemas.microsoft.com/office/powerpoint/2010/main" val="347965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4B76-4CC9-4755-BFE9-49234E97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F634C-7F51-4832-B45E-F01B8DAF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Mitchel Sellers</a:t>
            </a:r>
          </a:p>
          <a:p>
            <a:r>
              <a:rPr lang="en-US" dirty="0"/>
              <a:t>Microsoft MVP, </a:t>
            </a:r>
            <a:r>
              <a:rPr lang="en-US" dirty="0" err="1"/>
              <a:t>ASPInsider</a:t>
            </a:r>
            <a:r>
              <a:rPr lang="en-US" dirty="0"/>
              <a:t>, DNN MVP</a:t>
            </a:r>
            <a:br>
              <a:rPr lang="en-US" dirty="0"/>
            </a:br>
            <a:r>
              <a:rPr lang="en-US" dirty="0"/>
              <a:t>Microsoft Certified Professional</a:t>
            </a:r>
          </a:p>
          <a:p>
            <a:r>
              <a:rPr lang="en-US" dirty="0"/>
              <a:t>CEO – IowaComputerGurus, Inc. (USA)</a:t>
            </a:r>
          </a:p>
          <a:p>
            <a:r>
              <a:rPr lang="en-US" dirty="0"/>
              <a:t>Contact Information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msellers@iowacomputergurus.com</a:t>
            </a:r>
            <a:br>
              <a:rPr lang="en-US" dirty="0"/>
            </a:br>
            <a:r>
              <a:rPr lang="en-US" dirty="0"/>
              <a:t>GitHub: github.com/</a:t>
            </a:r>
            <a:r>
              <a:rPr lang="en-US" dirty="0" err="1"/>
              <a:t>mitchelsellers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Twitter: @</a:t>
            </a:r>
            <a:r>
              <a:rPr lang="en-US" dirty="0" err="1"/>
              <a:t>MitchelSellers</a:t>
            </a:r>
            <a:r>
              <a:rPr lang="en-US" dirty="0"/>
              <a:t>  |  @</a:t>
            </a:r>
            <a:r>
              <a:rPr lang="en-US" dirty="0" err="1"/>
              <a:t>iowacompgurus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C9AA8-208B-4002-B5DF-6DD30F2194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99" y="1600200"/>
            <a:ext cx="3675017" cy="36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4800-E873-4A5C-802E-A937B041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Logging?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9BB78-EE1F-4517-95E9-BCD11BC1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forgotten</a:t>
            </a:r>
          </a:p>
          <a:p>
            <a:r>
              <a:rPr lang="en-US" dirty="0"/>
              <a:t>OWASP Top 10 Ties</a:t>
            </a:r>
          </a:p>
          <a:p>
            <a:pPr lvl="1"/>
            <a:r>
              <a:rPr lang="en-US" dirty="0"/>
              <a:t>A5: Broken Access Control</a:t>
            </a:r>
          </a:p>
          <a:p>
            <a:pPr lvl="1"/>
            <a:r>
              <a:rPr lang="en-US" dirty="0"/>
              <a:t>A10: Insufficient Logging &amp; Monitoring</a:t>
            </a:r>
          </a:p>
          <a:p>
            <a:r>
              <a:rPr lang="en-US" dirty="0"/>
              <a:t>Many paths, no “single way” to just get it 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4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CA6E-E0D5-48EE-851A-95C6A075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Self-Evaluation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F7B59-8C87-41EF-BF29-4F6E4E2F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actively include logging in their code today?</a:t>
            </a:r>
          </a:p>
          <a:p>
            <a:r>
              <a:rPr lang="en-US" dirty="0"/>
              <a:t>How many have a defined escalation process for critical logs?</a:t>
            </a:r>
          </a:p>
          <a:p>
            <a:r>
              <a:rPr lang="en-US" dirty="0"/>
              <a:t>How many review logs for accuracy/function?</a:t>
            </a:r>
          </a:p>
          <a:p>
            <a:pPr lvl="1"/>
            <a:r>
              <a:rPr lang="en-US" dirty="0"/>
              <a:t>On a regular basis?</a:t>
            </a:r>
          </a:p>
        </p:txBody>
      </p:sp>
    </p:spTree>
    <p:extLst>
      <p:ext uri="{BB962C8B-B14F-4D97-AF65-F5344CB8AC3E}">
        <p14:creationId xmlns:p14="http://schemas.microsoft.com/office/powerpoint/2010/main" val="177176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C401-E7BD-45F0-A7C2-A3094AA5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0F0C-E4CB-42EC-9E88-6AFBE7DCC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logging do, or not do, for your organization?</a:t>
            </a:r>
          </a:p>
          <a:p>
            <a:r>
              <a:rPr lang="en-US" dirty="0"/>
              <a:t>Escalation protocols, what makes sense?</a:t>
            </a:r>
          </a:p>
          <a:p>
            <a:r>
              <a:rPr lang="en-US" dirty="0"/>
              <a:t>Sensitivity?</a:t>
            </a:r>
          </a:p>
          <a:p>
            <a:r>
              <a:rPr lang="en-US" dirty="0"/>
              <a:t>Understanding Logging in .NET Core</a:t>
            </a:r>
          </a:p>
        </p:txBody>
      </p:sp>
    </p:spTree>
    <p:extLst>
      <p:ext uri="{BB962C8B-B14F-4D97-AF65-F5344CB8AC3E}">
        <p14:creationId xmlns:p14="http://schemas.microsoft.com/office/powerpoint/2010/main" val="98881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858C-A679-4D11-B439-9943CFE7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1805-C381-4D41-B39F-AB1E43EF6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Diagnostic Information</a:t>
            </a:r>
          </a:p>
          <a:p>
            <a:pPr lvl="1"/>
            <a:r>
              <a:rPr lang="en-US" dirty="0"/>
              <a:t>“Debug” style messaging, for trying to figure out why something is working the way it is</a:t>
            </a:r>
          </a:p>
          <a:p>
            <a:pPr lvl="1"/>
            <a:r>
              <a:rPr lang="en-US" dirty="0"/>
              <a:t>Often used on lower level environments</a:t>
            </a:r>
          </a:p>
          <a:p>
            <a:r>
              <a:rPr lang="en-US" dirty="0"/>
              <a:t>Audit Information</a:t>
            </a:r>
          </a:p>
          <a:p>
            <a:pPr lvl="1"/>
            <a:r>
              <a:rPr lang="en-US" dirty="0"/>
              <a:t>“Tracking” style messaging, for documenting user progression, actions, etc. </a:t>
            </a:r>
          </a:p>
          <a:p>
            <a:pPr lvl="1"/>
            <a:r>
              <a:rPr lang="en-US" dirty="0"/>
              <a:t>Often used for critical path, or sensitive data access</a:t>
            </a:r>
          </a:p>
          <a:p>
            <a:pPr lvl="1"/>
            <a:r>
              <a:rPr lang="en-US" dirty="0"/>
              <a:t>Think of credit card transaction logging, admin actions, etc.</a:t>
            </a:r>
          </a:p>
          <a:p>
            <a:r>
              <a:rPr lang="en-US" dirty="0"/>
              <a:t>Exception Reporting</a:t>
            </a:r>
          </a:p>
          <a:p>
            <a:pPr lvl="1"/>
            <a:r>
              <a:rPr lang="en-US" dirty="0"/>
              <a:t>Knowing when your application has critical issues</a:t>
            </a:r>
          </a:p>
          <a:p>
            <a:pPr lvl="1"/>
            <a:r>
              <a:rPr lang="en-US" dirty="0"/>
              <a:t>Pre-emptive validation of potential issues that could impact users</a:t>
            </a:r>
          </a:p>
        </p:txBody>
      </p:sp>
    </p:spTree>
    <p:extLst>
      <p:ext uri="{BB962C8B-B14F-4D97-AF65-F5344CB8AC3E}">
        <p14:creationId xmlns:p14="http://schemas.microsoft.com/office/powerpoint/2010/main" val="154977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6C69-0684-46DD-A011-ED8957AF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Escalation Protocols – Who Do We Tell?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16ED-215D-417D-9C15-27C47A798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Placing the logging information in the best location is critical</a:t>
            </a:r>
          </a:p>
          <a:p>
            <a:pPr lvl="1"/>
            <a:r>
              <a:rPr lang="en-US" dirty="0"/>
              <a:t>Extremes on both visibility or notification can reduce effectiveness</a:t>
            </a:r>
          </a:p>
          <a:p>
            <a:pPr lvl="1"/>
            <a:r>
              <a:rPr lang="en-US" dirty="0"/>
              <a:t>Example: Logging system that emails on every 404, filters get created and logs ignored</a:t>
            </a:r>
          </a:p>
          <a:p>
            <a:r>
              <a:rPr lang="en-US" dirty="0"/>
              <a:t>Default Options</a:t>
            </a:r>
          </a:p>
          <a:p>
            <a:pPr lvl="1"/>
            <a:r>
              <a:rPr lang="en-US" dirty="0"/>
              <a:t>Out of the box we have Console, </a:t>
            </a:r>
            <a:r>
              <a:rPr lang="en-US" dirty="0" err="1"/>
              <a:t>ApplicationInsights</a:t>
            </a:r>
            <a:r>
              <a:rPr lang="en-US" dirty="0"/>
              <a:t>, </a:t>
            </a:r>
            <a:r>
              <a:rPr lang="en-US" dirty="0" err="1"/>
              <a:t>EventSource</a:t>
            </a:r>
            <a:r>
              <a:rPr lang="en-US" dirty="0"/>
              <a:t>, Debug</a:t>
            </a:r>
          </a:p>
          <a:p>
            <a:r>
              <a:rPr lang="en-US" dirty="0"/>
              <a:t>Third-Party</a:t>
            </a:r>
          </a:p>
          <a:p>
            <a:pPr lvl="1"/>
            <a:r>
              <a:rPr lang="en-US" dirty="0"/>
              <a:t>Endless options, including File, </a:t>
            </a:r>
            <a:r>
              <a:rPr lang="en-US" dirty="0" err="1"/>
              <a:t>RollingFile</a:t>
            </a:r>
            <a:r>
              <a:rPr lang="en-US" dirty="0"/>
              <a:t>, Email, </a:t>
            </a:r>
            <a:r>
              <a:rPr lang="en-US" dirty="0" err="1"/>
              <a:t>AzureStorage</a:t>
            </a:r>
            <a:r>
              <a:rPr lang="en-US" dirty="0"/>
              <a:t>, etc.</a:t>
            </a:r>
          </a:p>
          <a:p>
            <a:r>
              <a:rPr lang="en-US" dirty="0"/>
              <a:t>Should be different, based on severity/nature of message</a:t>
            </a:r>
          </a:p>
        </p:txBody>
      </p:sp>
    </p:spTree>
    <p:extLst>
      <p:ext uri="{BB962C8B-B14F-4D97-AF65-F5344CB8AC3E}">
        <p14:creationId xmlns:p14="http://schemas.microsoft.com/office/powerpoint/2010/main" val="26621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D3F4-043D-4BFB-AB0C-82D358D5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22CE-4216-4C37-8743-7C7D3195F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Dual Sink Configuration Split on Severity</a:t>
            </a:r>
          </a:p>
          <a:p>
            <a:pPr lvl="1"/>
            <a:r>
              <a:rPr lang="en-US" dirty="0"/>
              <a:t>Errors</a:t>
            </a:r>
          </a:p>
          <a:p>
            <a:pPr lvl="2"/>
            <a:r>
              <a:rPr lang="en-US" dirty="0"/>
              <a:t>Locally logged to the filesystem</a:t>
            </a:r>
          </a:p>
          <a:p>
            <a:pPr lvl="2"/>
            <a:r>
              <a:rPr lang="en-US" dirty="0"/>
              <a:t>Also sent to Elmah.io</a:t>
            </a:r>
          </a:p>
          <a:p>
            <a:pPr lvl="1"/>
            <a:r>
              <a:rPr lang="en-US" dirty="0"/>
              <a:t>Everything Else</a:t>
            </a:r>
          </a:p>
          <a:p>
            <a:pPr lvl="2"/>
            <a:r>
              <a:rPr lang="en-US" dirty="0"/>
              <a:t>Locally logged to the filesystem</a:t>
            </a:r>
          </a:p>
          <a:p>
            <a:pPr lvl="2"/>
            <a:r>
              <a:rPr lang="en-US" dirty="0"/>
              <a:t>30 days rolling history</a:t>
            </a:r>
          </a:p>
          <a:p>
            <a:r>
              <a:rPr lang="en-US" dirty="0"/>
              <a:t>Alert Thresholds Managed by </a:t>
            </a:r>
            <a:r>
              <a:rPr lang="en-US" dirty="0" err="1"/>
              <a:t>Elmah</a:t>
            </a:r>
            <a:endParaRPr lang="en-US" dirty="0"/>
          </a:p>
          <a:p>
            <a:r>
              <a:rPr lang="en-US" dirty="0"/>
              <a:t>Quick access to detailed log messages</a:t>
            </a:r>
          </a:p>
        </p:txBody>
      </p:sp>
    </p:spTree>
    <p:extLst>
      <p:ext uri="{BB962C8B-B14F-4D97-AF65-F5344CB8AC3E}">
        <p14:creationId xmlns:p14="http://schemas.microsoft.com/office/powerpoint/2010/main" val="38047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5685-0B88-4C3D-84C2-220DFCC5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969D-C778-469B-B046-2F3EE0914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of logging is important</a:t>
            </a:r>
          </a:p>
          <a:p>
            <a:pPr lvl="1"/>
            <a:r>
              <a:rPr lang="en-US" dirty="0"/>
              <a:t>Physical security</a:t>
            </a:r>
          </a:p>
          <a:p>
            <a:pPr lvl="1"/>
            <a:r>
              <a:rPr lang="en-US" dirty="0"/>
              <a:t>Retention</a:t>
            </a:r>
          </a:p>
          <a:p>
            <a:pPr lvl="1"/>
            <a:r>
              <a:rPr lang="en-US" dirty="0"/>
              <a:t>Included information</a:t>
            </a:r>
          </a:p>
          <a:p>
            <a:r>
              <a:rPr lang="en-US" dirty="0"/>
              <a:t>Often a fine line, enough detail to recreate, not enough to violate privacy concerns</a:t>
            </a:r>
          </a:p>
          <a:p>
            <a:r>
              <a:rPr lang="en-US" dirty="0"/>
              <a:t>GDPR adds additional concerns</a:t>
            </a:r>
          </a:p>
        </p:txBody>
      </p:sp>
    </p:spTree>
    <p:extLst>
      <p:ext uri="{BB962C8B-B14F-4D97-AF65-F5344CB8AC3E}">
        <p14:creationId xmlns:p14="http://schemas.microsoft.com/office/powerpoint/2010/main" val="368968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Mitchel Sellers Presentation Template">
  <a:themeElements>
    <a:clrScheme name="Custom 3">
      <a:dk1>
        <a:srgbClr val="0072C5"/>
      </a:dk1>
      <a:lt1>
        <a:srgbClr val="FFFFFF"/>
      </a:lt1>
      <a:dk2>
        <a:srgbClr val="005492"/>
      </a:dk2>
      <a:lt2>
        <a:srgbClr val="E7E6E6"/>
      </a:lt2>
      <a:accent1>
        <a:srgbClr val="7BB701"/>
      </a:accent1>
      <a:accent2>
        <a:srgbClr val="FFAA4C"/>
      </a:accent2>
      <a:accent3>
        <a:srgbClr val="A5A5A5"/>
      </a:accent3>
      <a:accent4>
        <a:srgbClr val="5E11BF"/>
      </a:accent4>
      <a:accent5>
        <a:srgbClr val="5B9BD5"/>
      </a:accent5>
      <a:accent6>
        <a:srgbClr val="B0A380"/>
      </a:accent6>
      <a:hlink>
        <a:srgbClr val="FEFFFF"/>
      </a:hlink>
      <a:folHlink>
        <a:srgbClr val="FFAA4C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chel Sellers Presentation Template, DRAFT 03" id="{06235167-C239-4D4C-AB6B-5AAC399061A9}" vid="{E8C10765-F00D-C14C-929B-F5D7A963D4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Mitchel Sellers Presentation Template</Template>
  <TotalTime>47</TotalTime>
  <Words>583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Segoe UI Light</vt:lpstr>
      <vt:lpstr>Mitchel Sellers Presentation Template</vt:lpstr>
      <vt:lpstr>But! It was Logged!</vt:lpstr>
      <vt:lpstr>Who am I?</vt:lpstr>
      <vt:lpstr>Why Logging?</vt:lpstr>
      <vt:lpstr>Self-Evaluation Time!</vt:lpstr>
      <vt:lpstr>Goals of Today</vt:lpstr>
      <vt:lpstr>Uses of Logging</vt:lpstr>
      <vt:lpstr>Escalation Protocols – Who Do We Tell?</vt:lpstr>
      <vt:lpstr>A Common Pattern</vt:lpstr>
      <vt:lpstr>Information Sensitivity</vt:lpstr>
      <vt:lpstr>Unique Aspects of Logging in .NET 5</vt:lpstr>
      <vt:lpstr>Combined Log Stream Benefits</vt:lpstr>
      <vt:lpstr>Resources</vt:lpstr>
      <vt:lpstr>Code, Code,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Effective, Real-World Logging</dc:title>
  <dc:creator>Mitchel Sellers</dc:creator>
  <cp:lastModifiedBy>Mitchel Sellers</cp:lastModifiedBy>
  <cp:revision>8</cp:revision>
  <dcterms:created xsi:type="dcterms:W3CDTF">2019-03-30T02:53:18Z</dcterms:created>
  <dcterms:modified xsi:type="dcterms:W3CDTF">2021-01-29T07:03:26Z</dcterms:modified>
</cp:coreProperties>
</file>