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80" r:id="rId5"/>
    <p:sldId id="260" r:id="rId6"/>
    <p:sldId id="275" r:id="rId7"/>
    <p:sldId id="258" r:id="rId8"/>
    <p:sldId id="273" r:id="rId9"/>
    <p:sldId id="272" r:id="rId10"/>
    <p:sldId id="276" r:id="rId11"/>
    <p:sldId id="278" r:id="rId12"/>
    <p:sldId id="259" r:id="rId13"/>
    <p:sldId id="274" r:id="rId14"/>
    <p:sldId id="27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0AEC9-DE46-4FFE-A387-A5E25097391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110F42-FD0A-4617-88FB-B36E98EAC370}">
      <dgm:prSet/>
      <dgm:spPr/>
      <dgm:t>
        <a:bodyPr/>
        <a:lstStyle/>
        <a:p>
          <a:pPr>
            <a:defRPr b="1"/>
          </a:pPr>
          <a:r>
            <a:rPr lang="en-US"/>
            <a:t>Processor</a:t>
          </a:r>
        </a:p>
      </dgm:t>
    </dgm:pt>
    <dgm:pt modelId="{F383426A-F88A-4F7D-8F71-786DDF0893FB}" type="parTrans" cxnId="{AC63D9CA-FDD8-4366-B770-C8C0BDEC1404}">
      <dgm:prSet/>
      <dgm:spPr/>
      <dgm:t>
        <a:bodyPr/>
        <a:lstStyle/>
        <a:p>
          <a:endParaRPr lang="en-US"/>
        </a:p>
      </dgm:t>
    </dgm:pt>
    <dgm:pt modelId="{3E0EBC45-DC7C-4D3D-AB39-3190C88EB624}" type="sibTrans" cxnId="{AC63D9CA-FDD8-4366-B770-C8C0BDEC1404}">
      <dgm:prSet/>
      <dgm:spPr/>
      <dgm:t>
        <a:bodyPr/>
        <a:lstStyle/>
        <a:p>
          <a:endParaRPr lang="en-US"/>
        </a:p>
      </dgm:t>
    </dgm:pt>
    <dgm:pt modelId="{799FEE51-3A7F-40D5-829E-21E30DAE5018}">
      <dgm:prSet/>
      <dgm:spPr/>
      <dgm:t>
        <a:bodyPr/>
        <a:lstStyle/>
        <a:p>
          <a:r>
            <a:rPr lang="en-US"/>
            <a:t>Intel or AMD if you want to run the Emulator</a:t>
          </a:r>
        </a:p>
      </dgm:t>
    </dgm:pt>
    <dgm:pt modelId="{EBF4ABFE-ED47-48CE-9E4C-1EF5CFE3A3B9}" type="parTrans" cxnId="{7BF5B863-8E8D-478D-9883-1EAC2588E2C6}">
      <dgm:prSet/>
      <dgm:spPr/>
      <dgm:t>
        <a:bodyPr/>
        <a:lstStyle/>
        <a:p>
          <a:endParaRPr lang="en-US"/>
        </a:p>
      </dgm:t>
    </dgm:pt>
    <dgm:pt modelId="{7032A024-A5EE-44DA-9654-49975A248305}" type="sibTrans" cxnId="{7BF5B863-8E8D-478D-9883-1EAC2588E2C6}">
      <dgm:prSet/>
      <dgm:spPr/>
      <dgm:t>
        <a:bodyPr/>
        <a:lstStyle/>
        <a:p>
          <a:endParaRPr lang="en-US"/>
        </a:p>
      </dgm:t>
    </dgm:pt>
    <dgm:pt modelId="{6D090977-9C63-4425-B048-B89BDDABD0A9}">
      <dgm:prSet/>
      <dgm:spPr/>
      <dgm:t>
        <a:bodyPr/>
        <a:lstStyle/>
        <a:p>
          <a:pPr>
            <a:defRPr b="1"/>
          </a:pPr>
          <a:r>
            <a:rPr lang="en-US"/>
            <a:t>Visual Studio 2022</a:t>
          </a:r>
        </a:p>
      </dgm:t>
    </dgm:pt>
    <dgm:pt modelId="{1164A6ED-10C8-400C-897C-C1AF85095C7A}" type="parTrans" cxnId="{BFF69376-CB27-4EA2-B47F-8055214011CC}">
      <dgm:prSet/>
      <dgm:spPr/>
      <dgm:t>
        <a:bodyPr/>
        <a:lstStyle/>
        <a:p>
          <a:endParaRPr lang="en-US"/>
        </a:p>
      </dgm:t>
    </dgm:pt>
    <dgm:pt modelId="{1A7CCB10-C2DF-4737-98E9-83C415AC3C7C}" type="sibTrans" cxnId="{BFF69376-CB27-4EA2-B47F-8055214011CC}">
      <dgm:prSet/>
      <dgm:spPr/>
      <dgm:t>
        <a:bodyPr/>
        <a:lstStyle/>
        <a:p>
          <a:endParaRPr lang="en-US"/>
        </a:p>
      </dgm:t>
    </dgm:pt>
    <dgm:pt modelId="{60003DFE-BCF8-44A8-AA50-27ADD7A7F668}">
      <dgm:prSet/>
      <dgm:spPr/>
      <dgm:t>
        <a:bodyPr/>
        <a:lstStyle/>
        <a:p>
          <a:r>
            <a:rPr lang="en-US"/>
            <a:t>Latest Version</a:t>
          </a:r>
        </a:p>
      </dgm:t>
    </dgm:pt>
    <dgm:pt modelId="{B0170C31-D3D2-4174-9064-BD2CF5942529}" type="parTrans" cxnId="{8746D827-0F63-463C-9B8D-411F8B404F39}">
      <dgm:prSet/>
      <dgm:spPr/>
      <dgm:t>
        <a:bodyPr/>
        <a:lstStyle/>
        <a:p>
          <a:endParaRPr lang="en-US"/>
        </a:p>
      </dgm:t>
    </dgm:pt>
    <dgm:pt modelId="{A174E364-504D-4A57-9981-CD48ED59C8BA}" type="sibTrans" cxnId="{8746D827-0F63-463C-9B8D-411F8B404F39}">
      <dgm:prSet/>
      <dgm:spPr/>
      <dgm:t>
        <a:bodyPr/>
        <a:lstStyle/>
        <a:p>
          <a:endParaRPr lang="en-US"/>
        </a:p>
      </dgm:t>
    </dgm:pt>
    <dgm:pt modelId="{29DD9BF4-40E7-44A8-8B05-E3EF97FD1F84}">
      <dgm:prSet/>
      <dgm:spPr/>
      <dgm:t>
        <a:bodyPr/>
        <a:lstStyle/>
        <a:p>
          <a:r>
            <a:rPr lang="en-US"/>
            <a:t>MAUI Workload Installed</a:t>
          </a:r>
        </a:p>
      </dgm:t>
    </dgm:pt>
    <dgm:pt modelId="{27EF3A13-9BB8-44F4-8B2F-7474F4F1A67B}" type="parTrans" cxnId="{74EB332C-1A81-4AFA-92AC-C999CA8C165F}">
      <dgm:prSet/>
      <dgm:spPr/>
      <dgm:t>
        <a:bodyPr/>
        <a:lstStyle/>
        <a:p>
          <a:endParaRPr lang="en-US"/>
        </a:p>
      </dgm:t>
    </dgm:pt>
    <dgm:pt modelId="{6403FAA0-BD9E-4E07-8285-9A6F709C8AF8}" type="sibTrans" cxnId="{74EB332C-1A81-4AFA-92AC-C999CA8C165F}">
      <dgm:prSet/>
      <dgm:spPr/>
      <dgm:t>
        <a:bodyPr/>
        <a:lstStyle/>
        <a:p>
          <a:endParaRPr lang="en-US"/>
        </a:p>
      </dgm:t>
    </dgm:pt>
    <dgm:pt modelId="{71C0B8FB-2EF9-4DCD-88AA-E3B1E89F1442}">
      <dgm:prSet/>
      <dgm:spPr/>
      <dgm:t>
        <a:bodyPr/>
        <a:lstStyle/>
        <a:p>
          <a:r>
            <a:rPr lang="en-US"/>
            <a:t>Android Emulator for Setup</a:t>
          </a:r>
        </a:p>
      </dgm:t>
    </dgm:pt>
    <dgm:pt modelId="{FD993F7A-91F7-482F-B604-75E5909E0A73}" type="parTrans" cxnId="{9137CA29-6488-4495-889A-C83BFDD150FC}">
      <dgm:prSet/>
      <dgm:spPr/>
      <dgm:t>
        <a:bodyPr/>
        <a:lstStyle/>
        <a:p>
          <a:endParaRPr lang="en-US"/>
        </a:p>
      </dgm:t>
    </dgm:pt>
    <dgm:pt modelId="{826DFBC5-A8C8-4626-8F2D-27463FDFEBD2}" type="sibTrans" cxnId="{9137CA29-6488-4495-889A-C83BFDD150FC}">
      <dgm:prSet/>
      <dgm:spPr/>
      <dgm:t>
        <a:bodyPr/>
        <a:lstStyle/>
        <a:p>
          <a:endParaRPr lang="en-US"/>
        </a:p>
      </dgm:t>
    </dgm:pt>
    <dgm:pt modelId="{4F7DF387-1F66-4A26-8C63-52506F2E0DA9}">
      <dgm:prSet/>
      <dgm:spPr/>
      <dgm:t>
        <a:bodyPr/>
        <a:lstStyle/>
        <a:p>
          <a:r>
            <a:rPr lang="en-US"/>
            <a:t>Admin Rights</a:t>
          </a:r>
        </a:p>
      </dgm:t>
    </dgm:pt>
    <dgm:pt modelId="{675DC30D-04EC-496D-AB1D-95C156DCB508}" type="parTrans" cxnId="{CDE36696-3D74-413D-A369-5AE54FB32421}">
      <dgm:prSet/>
      <dgm:spPr/>
      <dgm:t>
        <a:bodyPr/>
        <a:lstStyle/>
        <a:p>
          <a:endParaRPr lang="en-US"/>
        </a:p>
      </dgm:t>
    </dgm:pt>
    <dgm:pt modelId="{FBC4F63E-D94D-41AB-ABC5-B7C691BC119B}" type="sibTrans" cxnId="{CDE36696-3D74-413D-A369-5AE54FB32421}">
      <dgm:prSet/>
      <dgm:spPr/>
      <dgm:t>
        <a:bodyPr/>
        <a:lstStyle/>
        <a:p>
          <a:endParaRPr lang="en-US"/>
        </a:p>
      </dgm:t>
    </dgm:pt>
    <dgm:pt modelId="{4B7C1F38-2C92-421E-A3F8-B5CE8A4FB996}" type="pres">
      <dgm:prSet presAssocID="{1050AEC9-DE46-4FFE-A387-A5E25097391D}" presName="root" presStyleCnt="0">
        <dgm:presLayoutVars>
          <dgm:dir/>
          <dgm:resizeHandles val="exact"/>
        </dgm:presLayoutVars>
      </dgm:prSet>
      <dgm:spPr/>
    </dgm:pt>
    <dgm:pt modelId="{707F0404-0753-4FF9-9231-A0C8C3C72EB1}" type="pres">
      <dgm:prSet presAssocID="{13110F42-FD0A-4617-88FB-B36E98EAC370}" presName="compNode" presStyleCnt="0"/>
      <dgm:spPr/>
    </dgm:pt>
    <dgm:pt modelId="{D8311DEE-8E77-4241-A5DF-33953F72F856}" type="pres">
      <dgm:prSet presAssocID="{13110F42-FD0A-4617-88FB-B36E98EAC3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24095F-1C52-4A03-8312-8DE633072B8C}" type="pres">
      <dgm:prSet presAssocID="{13110F42-FD0A-4617-88FB-B36E98EAC370}" presName="iconSpace" presStyleCnt="0"/>
      <dgm:spPr/>
    </dgm:pt>
    <dgm:pt modelId="{7744A79D-E77A-4B4E-B3E0-E4F78F91C835}" type="pres">
      <dgm:prSet presAssocID="{13110F42-FD0A-4617-88FB-B36E98EAC370}" presName="parTx" presStyleLbl="revTx" presStyleIdx="0" presStyleCnt="4">
        <dgm:presLayoutVars>
          <dgm:chMax val="0"/>
          <dgm:chPref val="0"/>
        </dgm:presLayoutVars>
      </dgm:prSet>
      <dgm:spPr/>
    </dgm:pt>
    <dgm:pt modelId="{819F1880-E121-4C98-816F-9CCF58411CBA}" type="pres">
      <dgm:prSet presAssocID="{13110F42-FD0A-4617-88FB-B36E98EAC370}" presName="txSpace" presStyleCnt="0"/>
      <dgm:spPr/>
    </dgm:pt>
    <dgm:pt modelId="{D99BC9E0-EAF2-4BF6-9FC6-503CA018DC03}" type="pres">
      <dgm:prSet presAssocID="{13110F42-FD0A-4617-88FB-B36E98EAC370}" presName="desTx" presStyleLbl="revTx" presStyleIdx="1" presStyleCnt="4">
        <dgm:presLayoutVars/>
      </dgm:prSet>
      <dgm:spPr/>
    </dgm:pt>
    <dgm:pt modelId="{5A573B97-4D21-425F-8FB8-E3353C720A51}" type="pres">
      <dgm:prSet presAssocID="{3E0EBC45-DC7C-4D3D-AB39-3190C88EB624}" presName="sibTrans" presStyleCnt="0"/>
      <dgm:spPr/>
    </dgm:pt>
    <dgm:pt modelId="{D840B09C-528C-4BA0-BB8A-15B5D5B2CB5D}" type="pres">
      <dgm:prSet presAssocID="{6D090977-9C63-4425-B048-B89BDDABD0A9}" presName="compNode" presStyleCnt="0"/>
      <dgm:spPr/>
    </dgm:pt>
    <dgm:pt modelId="{2FCF7443-4DD1-41B9-864F-3D142FDFA123}" type="pres">
      <dgm:prSet presAssocID="{6D090977-9C63-4425-B048-B89BDDABD0A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D9EFFBF-FDC2-4785-B57D-03350780CFAD}" type="pres">
      <dgm:prSet presAssocID="{6D090977-9C63-4425-B048-B89BDDABD0A9}" presName="iconSpace" presStyleCnt="0"/>
      <dgm:spPr/>
    </dgm:pt>
    <dgm:pt modelId="{1FCE51F5-C1CB-4BEA-B8D2-DB59FD285C67}" type="pres">
      <dgm:prSet presAssocID="{6D090977-9C63-4425-B048-B89BDDABD0A9}" presName="parTx" presStyleLbl="revTx" presStyleIdx="2" presStyleCnt="4">
        <dgm:presLayoutVars>
          <dgm:chMax val="0"/>
          <dgm:chPref val="0"/>
        </dgm:presLayoutVars>
      </dgm:prSet>
      <dgm:spPr/>
    </dgm:pt>
    <dgm:pt modelId="{08FE2A7B-2162-402E-92B3-32618944639B}" type="pres">
      <dgm:prSet presAssocID="{6D090977-9C63-4425-B048-B89BDDABD0A9}" presName="txSpace" presStyleCnt="0"/>
      <dgm:spPr/>
    </dgm:pt>
    <dgm:pt modelId="{8DDF9ACA-F700-4CDF-91AD-132BB7E7AAC6}" type="pres">
      <dgm:prSet presAssocID="{6D090977-9C63-4425-B048-B89BDDABD0A9}" presName="desTx" presStyleLbl="revTx" presStyleIdx="3" presStyleCnt="4">
        <dgm:presLayoutVars/>
      </dgm:prSet>
      <dgm:spPr/>
    </dgm:pt>
  </dgm:ptLst>
  <dgm:cxnLst>
    <dgm:cxn modelId="{790EAF09-E3F9-4493-8080-AC696748D9C8}" type="presOf" srcId="{60003DFE-BCF8-44A8-AA50-27ADD7A7F668}" destId="{8DDF9ACA-F700-4CDF-91AD-132BB7E7AAC6}" srcOrd="0" destOrd="0" presId="urn:microsoft.com/office/officeart/2018/5/layout/CenteredIconLabelDescriptionList"/>
    <dgm:cxn modelId="{DD420E1C-E288-40E1-AEDF-1A7E07CAB87F}" type="presOf" srcId="{29DD9BF4-40E7-44A8-8B05-E3EF97FD1F84}" destId="{8DDF9ACA-F700-4CDF-91AD-132BB7E7AAC6}" srcOrd="0" destOrd="1" presId="urn:microsoft.com/office/officeart/2018/5/layout/CenteredIconLabelDescriptionList"/>
    <dgm:cxn modelId="{8746D827-0F63-463C-9B8D-411F8B404F39}" srcId="{6D090977-9C63-4425-B048-B89BDDABD0A9}" destId="{60003DFE-BCF8-44A8-AA50-27ADD7A7F668}" srcOrd="0" destOrd="0" parTransId="{B0170C31-D3D2-4174-9064-BD2CF5942529}" sibTransId="{A174E364-504D-4A57-9981-CD48ED59C8BA}"/>
    <dgm:cxn modelId="{9137CA29-6488-4495-889A-C83BFDD150FC}" srcId="{6D090977-9C63-4425-B048-B89BDDABD0A9}" destId="{71C0B8FB-2EF9-4DCD-88AA-E3B1E89F1442}" srcOrd="2" destOrd="0" parTransId="{FD993F7A-91F7-482F-B604-75E5909E0A73}" sibTransId="{826DFBC5-A8C8-4626-8F2D-27463FDFEBD2}"/>
    <dgm:cxn modelId="{74EB332C-1A81-4AFA-92AC-C999CA8C165F}" srcId="{6D090977-9C63-4425-B048-B89BDDABD0A9}" destId="{29DD9BF4-40E7-44A8-8B05-E3EF97FD1F84}" srcOrd="1" destOrd="0" parTransId="{27EF3A13-9BB8-44F4-8B2F-7474F4F1A67B}" sibTransId="{6403FAA0-BD9E-4E07-8285-9A6F709C8AF8}"/>
    <dgm:cxn modelId="{880BCB2F-4242-48BC-B781-0C9357B656B9}" type="presOf" srcId="{13110F42-FD0A-4617-88FB-B36E98EAC370}" destId="{7744A79D-E77A-4B4E-B3E0-E4F78F91C835}" srcOrd="0" destOrd="0" presId="urn:microsoft.com/office/officeart/2018/5/layout/CenteredIconLabelDescriptionList"/>
    <dgm:cxn modelId="{B912B63E-FB7F-440B-8F48-6CFFF9841A52}" type="presOf" srcId="{4F7DF387-1F66-4A26-8C63-52506F2E0DA9}" destId="{8DDF9ACA-F700-4CDF-91AD-132BB7E7AAC6}" srcOrd="0" destOrd="3" presId="urn:microsoft.com/office/officeart/2018/5/layout/CenteredIconLabelDescriptionList"/>
    <dgm:cxn modelId="{B8B3665E-6BCB-414D-8CAF-96E9B6985B00}" type="presOf" srcId="{71C0B8FB-2EF9-4DCD-88AA-E3B1E89F1442}" destId="{8DDF9ACA-F700-4CDF-91AD-132BB7E7AAC6}" srcOrd="0" destOrd="2" presId="urn:microsoft.com/office/officeart/2018/5/layout/CenteredIconLabelDescriptionList"/>
    <dgm:cxn modelId="{7BF5B863-8E8D-478D-9883-1EAC2588E2C6}" srcId="{13110F42-FD0A-4617-88FB-B36E98EAC370}" destId="{799FEE51-3A7F-40D5-829E-21E30DAE5018}" srcOrd="0" destOrd="0" parTransId="{EBF4ABFE-ED47-48CE-9E4C-1EF5CFE3A3B9}" sibTransId="{7032A024-A5EE-44DA-9654-49975A248305}"/>
    <dgm:cxn modelId="{1F62CC64-234C-4562-8FBB-7F8DC62A241E}" type="presOf" srcId="{1050AEC9-DE46-4FFE-A387-A5E25097391D}" destId="{4B7C1F38-2C92-421E-A3F8-B5CE8A4FB996}" srcOrd="0" destOrd="0" presId="urn:microsoft.com/office/officeart/2018/5/layout/CenteredIconLabelDescriptionList"/>
    <dgm:cxn modelId="{8D55704E-4459-4A5F-A2D9-02D64D4EBB5C}" type="presOf" srcId="{799FEE51-3A7F-40D5-829E-21E30DAE5018}" destId="{D99BC9E0-EAF2-4BF6-9FC6-503CA018DC03}" srcOrd="0" destOrd="0" presId="urn:microsoft.com/office/officeart/2018/5/layout/CenteredIconLabelDescriptionList"/>
    <dgm:cxn modelId="{BFF69376-CB27-4EA2-B47F-8055214011CC}" srcId="{1050AEC9-DE46-4FFE-A387-A5E25097391D}" destId="{6D090977-9C63-4425-B048-B89BDDABD0A9}" srcOrd="1" destOrd="0" parTransId="{1164A6ED-10C8-400C-897C-C1AF85095C7A}" sibTransId="{1A7CCB10-C2DF-4737-98E9-83C415AC3C7C}"/>
    <dgm:cxn modelId="{CDE36696-3D74-413D-A369-5AE54FB32421}" srcId="{6D090977-9C63-4425-B048-B89BDDABD0A9}" destId="{4F7DF387-1F66-4A26-8C63-52506F2E0DA9}" srcOrd="3" destOrd="0" parTransId="{675DC30D-04EC-496D-AB1D-95C156DCB508}" sibTransId="{FBC4F63E-D94D-41AB-ABC5-B7C691BC119B}"/>
    <dgm:cxn modelId="{868D1BA8-AE9F-439C-965D-E124ADBDD3C0}" type="presOf" srcId="{6D090977-9C63-4425-B048-B89BDDABD0A9}" destId="{1FCE51F5-C1CB-4BEA-B8D2-DB59FD285C67}" srcOrd="0" destOrd="0" presId="urn:microsoft.com/office/officeart/2018/5/layout/CenteredIconLabelDescriptionList"/>
    <dgm:cxn modelId="{AC63D9CA-FDD8-4366-B770-C8C0BDEC1404}" srcId="{1050AEC9-DE46-4FFE-A387-A5E25097391D}" destId="{13110F42-FD0A-4617-88FB-B36E98EAC370}" srcOrd="0" destOrd="0" parTransId="{F383426A-F88A-4F7D-8F71-786DDF0893FB}" sibTransId="{3E0EBC45-DC7C-4D3D-AB39-3190C88EB624}"/>
    <dgm:cxn modelId="{C8201FFA-A7FE-4E2D-A8ED-CE9D82AEC100}" type="presParOf" srcId="{4B7C1F38-2C92-421E-A3F8-B5CE8A4FB996}" destId="{707F0404-0753-4FF9-9231-A0C8C3C72EB1}" srcOrd="0" destOrd="0" presId="urn:microsoft.com/office/officeart/2018/5/layout/CenteredIconLabelDescriptionList"/>
    <dgm:cxn modelId="{F555B776-1072-4CDD-A7BB-4C89CF9C578C}" type="presParOf" srcId="{707F0404-0753-4FF9-9231-A0C8C3C72EB1}" destId="{D8311DEE-8E77-4241-A5DF-33953F72F856}" srcOrd="0" destOrd="0" presId="urn:microsoft.com/office/officeart/2018/5/layout/CenteredIconLabelDescriptionList"/>
    <dgm:cxn modelId="{9300F163-18E1-4D18-8345-35464ED10117}" type="presParOf" srcId="{707F0404-0753-4FF9-9231-A0C8C3C72EB1}" destId="{7824095F-1C52-4A03-8312-8DE633072B8C}" srcOrd="1" destOrd="0" presId="urn:microsoft.com/office/officeart/2018/5/layout/CenteredIconLabelDescriptionList"/>
    <dgm:cxn modelId="{912B4408-2704-49CD-8339-F51E312AE928}" type="presParOf" srcId="{707F0404-0753-4FF9-9231-A0C8C3C72EB1}" destId="{7744A79D-E77A-4B4E-B3E0-E4F78F91C835}" srcOrd="2" destOrd="0" presId="urn:microsoft.com/office/officeart/2018/5/layout/CenteredIconLabelDescriptionList"/>
    <dgm:cxn modelId="{9002CC01-8576-4462-A2CC-FB961C739700}" type="presParOf" srcId="{707F0404-0753-4FF9-9231-A0C8C3C72EB1}" destId="{819F1880-E121-4C98-816F-9CCF58411CBA}" srcOrd="3" destOrd="0" presId="urn:microsoft.com/office/officeart/2018/5/layout/CenteredIconLabelDescriptionList"/>
    <dgm:cxn modelId="{1E79BE75-F2E7-43E2-B027-4181E6135F29}" type="presParOf" srcId="{707F0404-0753-4FF9-9231-A0C8C3C72EB1}" destId="{D99BC9E0-EAF2-4BF6-9FC6-503CA018DC03}" srcOrd="4" destOrd="0" presId="urn:microsoft.com/office/officeart/2018/5/layout/CenteredIconLabelDescriptionList"/>
    <dgm:cxn modelId="{C099D777-7B73-48DA-946E-A4E30E468C76}" type="presParOf" srcId="{4B7C1F38-2C92-421E-A3F8-B5CE8A4FB996}" destId="{5A573B97-4D21-425F-8FB8-E3353C720A51}" srcOrd="1" destOrd="0" presId="urn:microsoft.com/office/officeart/2018/5/layout/CenteredIconLabelDescriptionList"/>
    <dgm:cxn modelId="{1E8D6CE5-D5EC-463B-BCF8-9CB427B940AD}" type="presParOf" srcId="{4B7C1F38-2C92-421E-A3F8-B5CE8A4FB996}" destId="{D840B09C-528C-4BA0-BB8A-15B5D5B2CB5D}" srcOrd="2" destOrd="0" presId="urn:microsoft.com/office/officeart/2018/5/layout/CenteredIconLabelDescriptionList"/>
    <dgm:cxn modelId="{7E2EFA5D-057C-4F2F-913B-522930C90143}" type="presParOf" srcId="{D840B09C-528C-4BA0-BB8A-15B5D5B2CB5D}" destId="{2FCF7443-4DD1-41B9-864F-3D142FDFA123}" srcOrd="0" destOrd="0" presId="urn:microsoft.com/office/officeart/2018/5/layout/CenteredIconLabelDescriptionList"/>
    <dgm:cxn modelId="{A6E27A25-917F-4084-AE43-53BFD5768967}" type="presParOf" srcId="{D840B09C-528C-4BA0-BB8A-15B5D5B2CB5D}" destId="{3D9EFFBF-FDC2-4785-B57D-03350780CFAD}" srcOrd="1" destOrd="0" presId="urn:microsoft.com/office/officeart/2018/5/layout/CenteredIconLabelDescriptionList"/>
    <dgm:cxn modelId="{E6DB3B14-F6A4-48C3-9DB9-129B538E17F1}" type="presParOf" srcId="{D840B09C-528C-4BA0-BB8A-15B5D5B2CB5D}" destId="{1FCE51F5-C1CB-4BEA-B8D2-DB59FD285C67}" srcOrd="2" destOrd="0" presId="urn:microsoft.com/office/officeart/2018/5/layout/CenteredIconLabelDescriptionList"/>
    <dgm:cxn modelId="{2A1580BC-B04D-4664-BFCF-9EAA4F0765FB}" type="presParOf" srcId="{D840B09C-528C-4BA0-BB8A-15B5D5B2CB5D}" destId="{08FE2A7B-2162-402E-92B3-32618944639B}" srcOrd="3" destOrd="0" presId="urn:microsoft.com/office/officeart/2018/5/layout/CenteredIconLabelDescriptionList"/>
    <dgm:cxn modelId="{B2FB0E82-E88E-4CA2-9685-738770E960A0}" type="presParOf" srcId="{D840B09C-528C-4BA0-BB8A-15B5D5B2CB5D}" destId="{8DDF9ACA-F700-4CDF-91AD-132BB7E7AAC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90CF5-FEEF-4423-B5F5-B3051DFD39FF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6448D7-4CD1-4BDC-97E0-B33C23AD2EB2}">
      <dgm:prSet phldrT="[Text]"/>
      <dgm:spPr/>
      <dgm:t>
        <a:bodyPr/>
        <a:lstStyle/>
        <a:p>
          <a:r>
            <a:rPr lang="en-US" dirty="0"/>
            <a:t>.NET MAUI </a:t>
          </a:r>
          <a:r>
            <a:rPr lang="en-US" dirty="0" err="1"/>
            <a:t>Blazor</a:t>
          </a:r>
          <a:endParaRPr lang="en-US" dirty="0"/>
        </a:p>
      </dgm:t>
    </dgm:pt>
    <dgm:pt modelId="{2F7677A1-7ABC-4845-96F5-D3978904C12E}" type="parTrans" cxnId="{BAC65D22-D306-4769-8E66-8FC844B46EDA}">
      <dgm:prSet/>
      <dgm:spPr/>
      <dgm:t>
        <a:bodyPr/>
        <a:lstStyle/>
        <a:p>
          <a:endParaRPr lang="en-US"/>
        </a:p>
      </dgm:t>
    </dgm:pt>
    <dgm:pt modelId="{B1636771-00F5-4D21-A43C-CBE7D1E28BF5}" type="sibTrans" cxnId="{BAC65D22-D306-4769-8E66-8FC844B46EDA}">
      <dgm:prSet/>
      <dgm:spPr/>
      <dgm:t>
        <a:bodyPr/>
        <a:lstStyle/>
        <a:p>
          <a:endParaRPr lang="en-US"/>
        </a:p>
      </dgm:t>
    </dgm:pt>
    <dgm:pt modelId="{C39A836A-1DCF-41F7-B1ED-53666097CD5C}">
      <dgm:prSet phldrT="[Text]"/>
      <dgm:spPr/>
      <dgm:t>
        <a:bodyPr/>
        <a:lstStyle/>
        <a:p>
          <a:r>
            <a:rPr lang="en-US" dirty="0"/>
            <a:t>ASP.NET Core </a:t>
          </a:r>
          <a:r>
            <a:rPr lang="en-US" dirty="0" err="1"/>
            <a:t>Blazor</a:t>
          </a:r>
          <a:endParaRPr lang="en-US" dirty="0"/>
        </a:p>
      </dgm:t>
    </dgm:pt>
    <dgm:pt modelId="{0E02BBB7-512F-4E65-9FA9-AD57431C31D8}" type="parTrans" cxnId="{AAF6FF1C-AA12-491B-A593-6BC85A50CEBD}">
      <dgm:prSet/>
      <dgm:spPr/>
      <dgm:t>
        <a:bodyPr/>
        <a:lstStyle/>
        <a:p>
          <a:endParaRPr lang="en-US"/>
        </a:p>
      </dgm:t>
    </dgm:pt>
    <dgm:pt modelId="{E19C2056-A6E1-4AA0-8162-5D09010B9FA1}" type="sibTrans" cxnId="{AAF6FF1C-AA12-491B-A593-6BC85A50CEBD}">
      <dgm:prSet/>
      <dgm:spPr/>
      <dgm:t>
        <a:bodyPr/>
        <a:lstStyle/>
        <a:p>
          <a:endParaRPr lang="en-US"/>
        </a:p>
      </dgm:t>
    </dgm:pt>
    <dgm:pt modelId="{50F3830D-A406-466E-AFF2-064B04204946}">
      <dgm:prSet phldrT="[Text]"/>
      <dgm:spPr/>
      <dgm:t>
        <a:bodyPr/>
        <a:lstStyle/>
        <a:p>
          <a:r>
            <a:rPr lang="en-US" dirty="0"/>
            <a:t>Razor Class Library</a:t>
          </a:r>
        </a:p>
      </dgm:t>
    </dgm:pt>
    <dgm:pt modelId="{5CC2624E-84EB-4075-805E-534B9FBBD055}" type="parTrans" cxnId="{6BAB9831-E7D3-46FF-9ABC-843929B4A81C}">
      <dgm:prSet/>
      <dgm:spPr/>
      <dgm:t>
        <a:bodyPr/>
        <a:lstStyle/>
        <a:p>
          <a:endParaRPr lang="en-US"/>
        </a:p>
      </dgm:t>
    </dgm:pt>
    <dgm:pt modelId="{DDF36457-8241-4462-B2C5-4FB97AE76518}" type="sibTrans" cxnId="{6BAB9831-E7D3-46FF-9ABC-843929B4A81C}">
      <dgm:prSet/>
      <dgm:spPr/>
      <dgm:t>
        <a:bodyPr/>
        <a:lstStyle/>
        <a:p>
          <a:endParaRPr lang="en-US"/>
        </a:p>
      </dgm:t>
    </dgm:pt>
    <dgm:pt modelId="{F4ED800B-9A9B-4475-A6BC-9FFD2179EDC3}" type="pres">
      <dgm:prSet presAssocID="{A5290CF5-FEEF-4423-B5F5-B3051DFD39F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DAD929-468B-46F0-86FF-7C2A43CAF728}" type="pres">
      <dgm:prSet presAssocID="{50F3830D-A406-466E-AFF2-064B04204946}" presName="vertOne" presStyleCnt="0"/>
      <dgm:spPr/>
    </dgm:pt>
    <dgm:pt modelId="{96434D20-7A0B-4B08-92CD-E4E0DE0FBF26}" type="pres">
      <dgm:prSet presAssocID="{50F3830D-A406-466E-AFF2-064B04204946}" presName="txOne" presStyleLbl="node0" presStyleIdx="0" presStyleCnt="1">
        <dgm:presLayoutVars>
          <dgm:chPref val="3"/>
        </dgm:presLayoutVars>
      </dgm:prSet>
      <dgm:spPr/>
    </dgm:pt>
    <dgm:pt modelId="{F13D3B5E-A266-4DFC-8826-AD5F2E775EA2}" type="pres">
      <dgm:prSet presAssocID="{50F3830D-A406-466E-AFF2-064B04204946}" presName="parTransOne" presStyleCnt="0"/>
      <dgm:spPr/>
    </dgm:pt>
    <dgm:pt modelId="{9F9915DC-4F9E-4C4C-B37F-1850EA20F222}" type="pres">
      <dgm:prSet presAssocID="{50F3830D-A406-466E-AFF2-064B04204946}" presName="horzOne" presStyleCnt="0"/>
      <dgm:spPr/>
    </dgm:pt>
    <dgm:pt modelId="{6CD15F49-D6DB-4A6C-897A-DB3164E71CCE}" type="pres">
      <dgm:prSet presAssocID="{1D6448D7-4CD1-4BDC-97E0-B33C23AD2EB2}" presName="vertTwo" presStyleCnt="0"/>
      <dgm:spPr/>
    </dgm:pt>
    <dgm:pt modelId="{F1039DE2-61AF-4857-AFDB-9C442C72F2B6}" type="pres">
      <dgm:prSet presAssocID="{1D6448D7-4CD1-4BDC-97E0-B33C23AD2EB2}" presName="txTwo" presStyleLbl="node2" presStyleIdx="0" presStyleCnt="2">
        <dgm:presLayoutVars>
          <dgm:chPref val="3"/>
        </dgm:presLayoutVars>
      </dgm:prSet>
      <dgm:spPr/>
    </dgm:pt>
    <dgm:pt modelId="{F26341F2-6AAC-4C18-85CA-8BBECF682202}" type="pres">
      <dgm:prSet presAssocID="{1D6448D7-4CD1-4BDC-97E0-B33C23AD2EB2}" presName="horzTwo" presStyleCnt="0"/>
      <dgm:spPr/>
    </dgm:pt>
    <dgm:pt modelId="{5D820624-B259-4679-B710-EB76DA51637B}" type="pres">
      <dgm:prSet presAssocID="{B1636771-00F5-4D21-A43C-CBE7D1E28BF5}" presName="sibSpaceTwo" presStyleCnt="0"/>
      <dgm:spPr/>
    </dgm:pt>
    <dgm:pt modelId="{856D18A1-F71D-4550-BBDA-5AFE180DA344}" type="pres">
      <dgm:prSet presAssocID="{C39A836A-1DCF-41F7-B1ED-53666097CD5C}" presName="vertTwo" presStyleCnt="0"/>
      <dgm:spPr/>
    </dgm:pt>
    <dgm:pt modelId="{3B88D0D9-EDE4-4004-9828-CBEE18302680}" type="pres">
      <dgm:prSet presAssocID="{C39A836A-1DCF-41F7-B1ED-53666097CD5C}" presName="txTwo" presStyleLbl="node2" presStyleIdx="1" presStyleCnt="2">
        <dgm:presLayoutVars>
          <dgm:chPref val="3"/>
        </dgm:presLayoutVars>
      </dgm:prSet>
      <dgm:spPr/>
    </dgm:pt>
    <dgm:pt modelId="{AC53313B-FB71-4B95-B109-8703F55887F7}" type="pres">
      <dgm:prSet presAssocID="{C39A836A-1DCF-41F7-B1ED-53666097CD5C}" presName="horzTwo" presStyleCnt="0"/>
      <dgm:spPr/>
    </dgm:pt>
  </dgm:ptLst>
  <dgm:cxnLst>
    <dgm:cxn modelId="{61071400-8EC4-4979-A49C-5F88F3442431}" type="presOf" srcId="{1D6448D7-4CD1-4BDC-97E0-B33C23AD2EB2}" destId="{F1039DE2-61AF-4857-AFDB-9C442C72F2B6}" srcOrd="0" destOrd="0" presId="urn:microsoft.com/office/officeart/2005/8/layout/architecture"/>
    <dgm:cxn modelId="{AAF6FF1C-AA12-491B-A593-6BC85A50CEBD}" srcId="{50F3830D-A406-466E-AFF2-064B04204946}" destId="{C39A836A-1DCF-41F7-B1ED-53666097CD5C}" srcOrd="1" destOrd="0" parTransId="{0E02BBB7-512F-4E65-9FA9-AD57431C31D8}" sibTransId="{E19C2056-A6E1-4AA0-8162-5D09010B9FA1}"/>
    <dgm:cxn modelId="{BAC65D22-D306-4769-8E66-8FC844B46EDA}" srcId="{50F3830D-A406-466E-AFF2-064B04204946}" destId="{1D6448D7-4CD1-4BDC-97E0-B33C23AD2EB2}" srcOrd="0" destOrd="0" parTransId="{2F7677A1-7ABC-4845-96F5-D3978904C12E}" sibTransId="{B1636771-00F5-4D21-A43C-CBE7D1E28BF5}"/>
    <dgm:cxn modelId="{6BAB9831-E7D3-46FF-9ABC-843929B4A81C}" srcId="{A5290CF5-FEEF-4423-B5F5-B3051DFD39FF}" destId="{50F3830D-A406-466E-AFF2-064B04204946}" srcOrd="0" destOrd="0" parTransId="{5CC2624E-84EB-4075-805E-534B9FBBD055}" sibTransId="{DDF36457-8241-4462-B2C5-4FB97AE76518}"/>
    <dgm:cxn modelId="{DF355D6B-05B8-461E-9CDB-897F3AF556EB}" type="presOf" srcId="{C39A836A-1DCF-41F7-B1ED-53666097CD5C}" destId="{3B88D0D9-EDE4-4004-9828-CBEE18302680}" srcOrd="0" destOrd="0" presId="urn:microsoft.com/office/officeart/2005/8/layout/architecture"/>
    <dgm:cxn modelId="{2E8105A1-1852-4264-8B21-F484FC93D7E7}" type="presOf" srcId="{A5290CF5-FEEF-4423-B5F5-B3051DFD39FF}" destId="{F4ED800B-9A9B-4475-A6BC-9FFD2179EDC3}" srcOrd="0" destOrd="0" presId="urn:microsoft.com/office/officeart/2005/8/layout/architecture"/>
    <dgm:cxn modelId="{C59C2AB0-4C57-4DCA-B25B-BF84328EAE5C}" type="presOf" srcId="{50F3830D-A406-466E-AFF2-064B04204946}" destId="{96434D20-7A0B-4B08-92CD-E4E0DE0FBF26}" srcOrd="0" destOrd="0" presId="urn:microsoft.com/office/officeart/2005/8/layout/architecture"/>
    <dgm:cxn modelId="{2C931EAE-CD46-4C74-A1D5-26318B939D4B}" type="presParOf" srcId="{F4ED800B-9A9B-4475-A6BC-9FFD2179EDC3}" destId="{A2DAD929-468B-46F0-86FF-7C2A43CAF728}" srcOrd="0" destOrd="0" presId="urn:microsoft.com/office/officeart/2005/8/layout/architecture"/>
    <dgm:cxn modelId="{2C566579-E61A-41DF-8FA8-34CB80639809}" type="presParOf" srcId="{A2DAD929-468B-46F0-86FF-7C2A43CAF728}" destId="{96434D20-7A0B-4B08-92CD-E4E0DE0FBF26}" srcOrd="0" destOrd="0" presId="urn:microsoft.com/office/officeart/2005/8/layout/architecture"/>
    <dgm:cxn modelId="{91A97F3F-61F5-4EDC-AB50-ACCACA443D82}" type="presParOf" srcId="{A2DAD929-468B-46F0-86FF-7C2A43CAF728}" destId="{F13D3B5E-A266-4DFC-8826-AD5F2E775EA2}" srcOrd="1" destOrd="0" presId="urn:microsoft.com/office/officeart/2005/8/layout/architecture"/>
    <dgm:cxn modelId="{80986C71-C7E8-492A-B3C9-30CACEBC5B47}" type="presParOf" srcId="{A2DAD929-468B-46F0-86FF-7C2A43CAF728}" destId="{9F9915DC-4F9E-4C4C-B37F-1850EA20F222}" srcOrd="2" destOrd="0" presId="urn:microsoft.com/office/officeart/2005/8/layout/architecture"/>
    <dgm:cxn modelId="{EC4FD827-58B3-4BE6-ADE9-D65CCE319A29}" type="presParOf" srcId="{9F9915DC-4F9E-4C4C-B37F-1850EA20F222}" destId="{6CD15F49-D6DB-4A6C-897A-DB3164E71CCE}" srcOrd="0" destOrd="0" presId="urn:microsoft.com/office/officeart/2005/8/layout/architecture"/>
    <dgm:cxn modelId="{5B28DB63-ABBF-438A-B97C-B339C48914D0}" type="presParOf" srcId="{6CD15F49-D6DB-4A6C-897A-DB3164E71CCE}" destId="{F1039DE2-61AF-4857-AFDB-9C442C72F2B6}" srcOrd="0" destOrd="0" presId="urn:microsoft.com/office/officeart/2005/8/layout/architecture"/>
    <dgm:cxn modelId="{A49D5B14-1778-4396-9E05-CC0EE4A3D651}" type="presParOf" srcId="{6CD15F49-D6DB-4A6C-897A-DB3164E71CCE}" destId="{F26341F2-6AAC-4C18-85CA-8BBECF682202}" srcOrd="1" destOrd="0" presId="urn:microsoft.com/office/officeart/2005/8/layout/architecture"/>
    <dgm:cxn modelId="{E9649A4A-C5EB-4965-99E4-BEFCB354D0B0}" type="presParOf" srcId="{9F9915DC-4F9E-4C4C-B37F-1850EA20F222}" destId="{5D820624-B259-4679-B710-EB76DA51637B}" srcOrd="1" destOrd="0" presId="urn:microsoft.com/office/officeart/2005/8/layout/architecture"/>
    <dgm:cxn modelId="{1D965459-187D-4E3F-8333-AAD4F5EEA9E0}" type="presParOf" srcId="{9F9915DC-4F9E-4C4C-B37F-1850EA20F222}" destId="{856D18A1-F71D-4550-BBDA-5AFE180DA344}" srcOrd="2" destOrd="0" presId="urn:microsoft.com/office/officeart/2005/8/layout/architecture"/>
    <dgm:cxn modelId="{F577E582-673A-499C-B86D-1B51FFB734D3}" type="presParOf" srcId="{856D18A1-F71D-4550-BBDA-5AFE180DA344}" destId="{3B88D0D9-EDE4-4004-9828-CBEE18302680}" srcOrd="0" destOrd="0" presId="urn:microsoft.com/office/officeart/2005/8/layout/architecture"/>
    <dgm:cxn modelId="{8655219E-0493-4577-9D67-21B09AFF6891}" type="presParOf" srcId="{856D18A1-F71D-4550-BBDA-5AFE180DA344}" destId="{AC53313B-FB71-4B95-B109-8703F55887F7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12642C-7E42-4B46-A855-304E0C8D12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EFC9A-3081-4AA9-9937-F3482826FA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Understanding .NET MAUI Blazor Basics</a:t>
          </a:r>
        </a:p>
      </dgm:t>
    </dgm:pt>
    <dgm:pt modelId="{40BCA19B-B911-4E8E-903A-6E201957DB59}" type="parTrans" cxnId="{4929AC8A-8F4F-499C-BCC4-A9D205D65791}">
      <dgm:prSet/>
      <dgm:spPr/>
      <dgm:t>
        <a:bodyPr/>
        <a:lstStyle/>
        <a:p>
          <a:endParaRPr lang="en-US"/>
        </a:p>
      </dgm:t>
    </dgm:pt>
    <dgm:pt modelId="{8A29D727-4280-4096-9B2B-F574E23A857D}" type="sibTrans" cxnId="{4929AC8A-8F4F-499C-BCC4-A9D205D65791}">
      <dgm:prSet/>
      <dgm:spPr/>
      <dgm:t>
        <a:bodyPr/>
        <a:lstStyle/>
        <a:p>
          <a:endParaRPr lang="en-US"/>
        </a:p>
      </dgm:t>
    </dgm:pt>
    <dgm:pt modelId="{37E7951D-71EE-40B1-884B-DFB73B3DF7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a new project, from scratch</a:t>
          </a:r>
        </a:p>
      </dgm:t>
    </dgm:pt>
    <dgm:pt modelId="{CF049069-C25E-46B9-B9A8-D48C66E38720}" type="parTrans" cxnId="{C6247370-AB8A-4A41-AA80-0646C4CAAA19}">
      <dgm:prSet/>
      <dgm:spPr/>
      <dgm:t>
        <a:bodyPr/>
        <a:lstStyle/>
        <a:p>
          <a:endParaRPr lang="en-US"/>
        </a:p>
      </dgm:t>
    </dgm:pt>
    <dgm:pt modelId="{BA417555-83AC-4574-9C6C-7683BEBA8C33}" type="sibTrans" cxnId="{C6247370-AB8A-4A41-AA80-0646C4CAAA19}">
      <dgm:prSet/>
      <dgm:spPr/>
      <dgm:t>
        <a:bodyPr/>
        <a:lstStyle/>
        <a:p>
          <a:endParaRPr lang="en-US"/>
        </a:p>
      </dgm:t>
    </dgm:pt>
    <dgm:pt modelId="{3BC70613-60AF-4464-AE70-3A446A8D13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Understanding Components, Composition, and Shared Assets</a:t>
          </a:r>
        </a:p>
      </dgm:t>
    </dgm:pt>
    <dgm:pt modelId="{8F41C478-1031-4BB7-84B1-C28729094B56}" type="parTrans" cxnId="{1CD6ACE8-4681-4783-A950-746CB00AE983}">
      <dgm:prSet/>
      <dgm:spPr/>
      <dgm:t>
        <a:bodyPr/>
        <a:lstStyle/>
        <a:p>
          <a:endParaRPr lang="en-US"/>
        </a:p>
      </dgm:t>
    </dgm:pt>
    <dgm:pt modelId="{631FC3CA-D260-419B-AFFA-DDB75AF62F24}" type="sibTrans" cxnId="{1CD6ACE8-4681-4783-A950-746CB00AE983}">
      <dgm:prSet/>
      <dgm:spPr/>
      <dgm:t>
        <a:bodyPr/>
        <a:lstStyle/>
        <a:p>
          <a:endParaRPr lang="en-US"/>
        </a:p>
      </dgm:t>
    </dgm:pt>
    <dgm:pt modelId="{F6CA7F4F-C7CD-4320-85A5-A4A325ABAE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Interaction between MAUI -&gt; JS and MAUI -&gt; Device</a:t>
          </a:r>
        </a:p>
      </dgm:t>
    </dgm:pt>
    <dgm:pt modelId="{B960C79B-307D-4406-91EC-14D3F7EF3D11}" type="parTrans" cxnId="{EB18355C-6BEB-4816-B783-0F678595D544}">
      <dgm:prSet/>
      <dgm:spPr/>
      <dgm:t>
        <a:bodyPr/>
        <a:lstStyle/>
        <a:p>
          <a:endParaRPr lang="en-US"/>
        </a:p>
      </dgm:t>
    </dgm:pt>
    <dgm:pt modelId="{2689515C-F664-4D5F-91F5-66B0E8EB3032}" type="sibTrans" cxnId="{EB18355C-6BEB-4816-B783-0F678595D544}">
      <dgm:prSet/>
      <dgm:spPr/>
      <dgm:t>
        <a:bodyPr/>
        <a:lstStyle/>
        <a:p>
          <a:endParaRPr lang="en-US"/>
        </a:p>
      </dgm:t>
    </dgm:pt>
    <dgm:pt modelId="{5F04BCEF-E0A9-4B98-BCB7-D721AC263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Taking It Forward – Authentication</a:t>
          </a:r>
        </a:p>
      </dgm:t>
    </dgm:pt>
    <dgm:pt modelId="{4229665A-FA46-4731-B60E-D59894336B8D}" type="parTrans" cxnId="{E1457D08-82E7-4ED8-9B5D-278377EA5146}">
      <dgm:prSet/>
      <dgm:spPr/>
      <dgm:t>
        <a:bodyPr/>
        <a:lstStyle/>
        <a:p>
          <a:endParaRPr lang="en-US"/>
        </a:p>
      </dgm:t>
    </dgm:pt>
    <dgm:pt modelId="{8CC72BC1-0C92-40E3-9C68-C959150DC0F1}" type="sibTrans" cxnId="{E1457D08-82E7-4ED8-9B5D-278377EA5146}">
      <dgm:prSet/>
      <dgm:spPr/>
      <dgm:t>
        <a:bodyPr/>
        <a:lstStyle/>
        <a:p>
          <a:endParaRPr lang="en-US"/>
        </a:p>
      </dgm:t>
    </dgm:pt>
    <dgm:pt modelId="{70A249AD-CF32-4118-8EFD-90EEB076EF5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72637F6-55F7-4E41-8CFB-F095E1A37D4D}" type="parTrans" cxnId="{F5A72DEF-0F8F-4C7E-895E-2588C2A5D32B}">
      <dgm:prSet/>
      <dgm:spPr/>
      <dgm:t>
        <a:bodyPr/>
        <a:lstStyle/>
        <a:p>
          <a:endParaRPr lang="en-US"/>
        </a:p>
      </dgm:t>
    </dgm:pt>
    <dgm:pt modelId="{CCC20823-E466-4B9B-B527-B6974B599A28}" type="sibTrans" cxnId="{F5A72DEF-0F8F-4C7E-895E-2588C2A5D32B}">
      <dgm:prSet/>
      <dgm:spPr/>
      <dgm:t>
        <a:bodyPr/>
        <a:lstStyle/>
        <a:p>
          <a:endParaRPr lang="en-US"/>
        </a:p>
      </dgm:t>
    </dgm:pt>
    <dgm:pt modelId="{DA142802-0D43-4896-8D91-E98D319EB93C}" type="pres">
      <dgm:prSet presAssocID="{FC12642C-7E42-4B46-A855-304E0C8D12B0}" presName="root" presStyleCnt="0">
        <dgm:presLayoutVars>
          <dgm:dir/>
          <dgm:resizeHandles val="exact"/>
        </dgm:presLayoutVars>
      </dgm:prSet>
      <dgm:spPr/>
    </dgm:pt>
    <dgm:pt modelId="{8E92D896-E6EF-408D-9497-8D544E4F05E2}" type="pres">
      <dgm:prSet presAssocID="{E69EFC9A-3081-4AA9-9937-F3482826FA2D}" presName="compNode" presStyleCnt="0"/>
      <dgm:spPr/>
    </dgm:pt>
    <dgm:pt modelId="{1F356783-AC70-4203-94D6-CBFC54EAA1D6}" type="pres">
      <dgm:prSet presAssocID="{E69EFC9A-3081-4AA9-9937-F3482826FA2D}" presName="bgRect" presStyleLbl="bgShp" presStyleIdx="0" presStyleCnt="5"/>
      <dgm:spPr/>
    </dgm:pt>
    <dgm:pt modelId="{DDA2A23F-6F7E-4737-95AE-A81F2EA97F38}" type="pres">
      <dgm:prSet presAssocID="{E69EFC9A-3081-4AA9-9937-F3482826FA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BF0D17-0E1D-46B7-9EF8-5D58C7C4DA96}" type="pres">
      <dgm:prSet presAssocID="{E69EFC9A-3081-4AA9-9937-F3482826FA2D}" presName="spaceRect" presStyleCnt="0"/>
      <dgm:spPr/>
    </dgm:pt>
    <dgm:pt modelId="{B6E226F8-6057-47C0-87D6-F9284CB1748E}" type="pres">
      <dgm:prSet presAssocID="{E69EFC9A-3081-4AA9-9937-F3482826FA2D}" presName="parTx" presStyleLbl="revTx" presStyleIdx="0" presStyleCnt="6">
        <dgm:presLayoutVars>
          <dgm:chMax val="0"/>
          <dgm:chPref val="0"/>
        </dgm:presLayoutVars>
      </dgm:prSet>
      <dgm:spPr/>
    </dgm:pt>
    <dgm:pt modelId="{980461D3-316C-4495-9AF6-D8E742E62F1C}" type="pres">
      <dgm:prSet presAssocID="{8A29D727-4280-4096-9B2B-F574E23A857D}" presName="sibTrans" presStyleCnt="0"/>
      <dgm:spPr/>
    </dgm:pt>
    <dgm:pt modelId="{38D03787-78B6-41E9-8887-E0B657B52F8B}" type="pres">
      <dgm:prSet presAssocID="{37E7951D-71EE-40B1-884B-DFB73B3DF76B}" presName="compNode" presStyleCnt="0"/>
      <dgm:spPr/>
    </dgm:pt>
    <dgm:pt modelId="{200D19DB-21CC-4FA9-B1E6-3C6D6A6AC693}" type="pres">
      <dgm:prSet presAssocID="{37E7951D-71EE-40B1-884B-DFB73B3DF76B}" presName="bgRect" presStyleLbl="bgShp" presStyleIdx="1" presStyleCnt="5"/>
      <dgm:spPr/>
    </dgm:pt>
    <dgm:pt modelId="{F4ED622A-9DD1-452C-AE1A-B825D1EF2C3A}" type="pres">
      <dgm:prSet presAssocID="{37E7951D-71EE-40B1-884B-DFB73B3DF7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05756EF-D935-45AA-8650-CBE476E26959}" type="pres">
      <dgm:prSet presAssocID="{37E7951D-71EE-40B1-884B-DFB73B3DF76B}" presName="spaceRect" presStyleCnt="0"/>
      <dgm:spPr/>
    </dgm:pt>
    <dgm:pt modelId="{235A8019-2456-4480-A6C0-625E301C3101}" type="pres">
      <dgm:prSet presAssocID="{37E7951D-71EE-40B1-884B-DFB73B3DF76B}" presName="parTx" presStyleLbl="revTx" presStyleIdx="1" presStyleCnt="6">
        <dgm:presLayoutVars>
          <dgm:chMax val="0"/>
          <dgm:chPref val="0"/>
        </dgm:presLayoutVars>
      </dgm:prSet>
      <dgm:spPr/>
    </dgm:pt>
    <dgm:pt modelId="{17188760-B558-4369-9D80-9CDEB009A85A}" type="pres">
      <dgm:prSet presAssocID="{BA417555-83AC-4574-9C6C-7683BEBA8C33}" presName="sibTrans" presStyleCnt="0"/>
      <dgm:spPr/>
    </dgm:pt>
    <dgm:pt modelId="{CC03741A-8781-492C-99C3-0D155198EDDF}" type="pres">
      <dgm:prSet presAssocID="{3BC70613-60AF-4464-AE70-3A446A8D13F6}" presName="compNode" presStyleCnt="0"/>
      <dgm:spPr/>
    </dgm:pt>
    <dgm:pt modelId="{A80C448C-25F2-4212-98D4-77498CA0D114}" type="pres">
      <dgm:prSet presAssocID="{3BC70613-60AF-4464-AE70-3A446A8D13F6}" presName="bgRect" presStyleLbl="bgShp" presStyleIdx="2" presStyleCnt="5"/>
      <dgm:spPr/>
    </dgm:pt>
    <dgm:pt modelId="{86CD9690-203E-46DF-B1BE-D971D803C518}" type="pres">
      <dgm:prSet presAssocID="{3BC70613-60AF-4464-AE70-3A446A8D13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F8BD1F82-FD2C-4025-8AE4-EAE1B024F639}" type="pres">
      <dgm:prSet presAssocID="{3BC70613-60AF-4464-AE70-3A446A8D13F6}" presName="spaceRect" presStyleCnt="0"/>
      <dgm:spPr/>
    </dgm:pt>
    <dgm:pt modelId="{37CCEB00-BF2B-4E97-AACA-1C6CCFEABB16}" type="pres">
      <dgm:prSet presAssocID="{3BC70613-60AF-4464-AE70-3A446A8D13F6}" presName="parTx" presStyleLbl="revTx" presStyleIdx="2" presStyleCnt="6">
        <dgm:presLayoutVars>
          <dgm:chMax val="0"/>
          <dgm:chPref val="0"/>
        </dgm:presLayoutVars>
      </dgm:prSet>
      <dgm:spPr/>
    </dgm:pt>
    <dgm:pt modelId="{169A058E-C493-44C7-98F6-F65D8B6BB0FC}" type="pres">
      <dgm:prSet presAssocID="{631FC3CA-D260-419B-AFFA-DDB75AF62F24}" presName="sibTrans" presStyleCnt="0"/>
      <dgm:spPr/>
    </dgm:pt>
    <dgm:pt modelId="{A7E89E86-3325-4A94-977F-B07FDEA1ABDB}" type="pres">
      <dgm:prSet presAssocID="{F6CA7F4F-C7CD-4320-85A5-A4A325ABAE1D}" presName="compNode" presStyleCnt="0"/>
      <dgm:spPr/>
    </dgm:pt>
    <dgm:pt modelId="{8D1D9774-91D1-4EF1-8A2D-7C543DE8F768}" type="pres">
      <dgm:prSet presAssocID="{F6CA7F4F-C7CD-4320-85A5-A4A325ABAE1D}" presName="bgRect" presStyleLbl="bgShp" presStyleIdx="3" presStyleCnt="5"/>
      <dgm:spPr/>
    </dgm:pt>
    <dgm:pt modelId="{AF99F21D-59C5-47B3-B81D-8569926E0659}" type="pres">
      <dgm:prSet presAssocID="{F6CA7F4F-C7CD-4320-85A5-A4A325ABAE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56FC555E-29A5-4F33-AAC3-F53298816C7F}" type="pres">
      <dgm:prSet presAssocID="{F6CA7F4F-C7CD-4320-85A5-A4A325ABAE1D}" presName="spaceRect" presStyleCnt="0"/>
      <dgm:spPr/>
    </dgm:pt>
    <dgm:pt modelId="{4316B954-13D6-472F-8CBD-3AA8A31EB070}" type="pres">
      <dgm:prSet presAssocID="{F6CA7F4F-C7CD-4320-85A5-A4A325ABAE1D}" presName="parTx" presStyleLbl="revTx" presStyleIdx="3" presStyleCnt="6">
        <dgm:presLayoutVars>
          <dgm:chMax val="0"/>
          <dgm:chPref val="0"/>
        </dgm:presLayoutVars>
      </dgm:prSet>
      <dgm:spPr/>
    </dgm:pt>
    <dgm:pt modelId="{0C3760E3-68B3-4CEA-B933-930A3E11F087}" type="pres">
      <dgm:prSet presAssocID="{2689515C-F664-4D5F-91F5-66B0E8EB3032}" presName="sibTrans" presStyleCnt="0"/>
      <dgm:spPr/>
    </dgm:pt>
    <dgm:pt modelId="{9AC3E39F-7A06-4F4D-84F0-ABBF05F34198}" type="pres">
      <dgm:prSet presAssocID="{5F04BCEF-E0A9-4B98-BCB7-D721AC263105}" presName="compNode" presStyleCnt="0"/>
      <dgm:spPr/>
    </dgm:pt>
    <dgm:pt modelId="{6736C1FD-D499-419D-AC12-96AEE87E0AB0}" type="pres">
      <dgm:prSet presAssocID="{5F04BCEF-E0A9-4B98-BCB7-D721AC263105}" presName="bgRect" presStyleLbl="bgShp" presStyleIdx="4" presStyleCnt="5"/>
      <dgm:spPr/>
    </dgm:pt>
    <dgm:pt modelId="{03FD53DC-3117-4768-AEF4-0150EF8D32E1}" type="pres">
      <dgm:prSet presAssocID="{5F04BCEF-E0A9-4B98-BCB7-D721AC2631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40501F71-3CAF-48D2-960D-C871350FBBAA}" type="pres">
      <dgm:prSet presAssocID="{5F04BCEF-E0A9-4B98-BCB7-D721AC263105}" presName="spaceRect" presStyleCnt="0"/>
      <dgm:spPr/>
    </dgm:pt>
    <dgm:pt modelId="{390E33E6-F827-4D16-87C7-C8E96EC67E25}" type="pres">
      <dgm:prSet presAssocID="{5F04BCEF-E0A9-4B98-BCB7-D721AC263105}" presName="parTx" presStyleLbl="revTx" presStyleIdx="4" presStyleCnt="6">
        <dgm:presLayoutVars>
          <dgm:chMax val="0"/>
          <dgm:chPref val="0"/>
        </dgm:presLayoutVars>
      </dgm:prSet>
      <dgm:spPr/>
    </dgm:pt>
    <dgm:pt modelId="{A0A0677C-130C-43FD-91B7-E69C1693454D}" type="pres">
      <dgm:prSet presAssocID="{5F04BCEF-E0A9-4B98-BCB7-D721AC263105}" presName="desTx" presStyleLbl="revTx" presStyleIdx="5" presStyleCnt="6">
        <dgm:presLayoutVars/>
      </dgm:prSet>
      <dgm:spPr/>
    </dgm:pt>
  </dgm:ptLst>
  <dgm:cxnLst>
    <dgm:cxn modelId="{E1457D08-82E7-4ED8-9B5D-278377EA5146}" srcId="{FC12642C-7E42-4B46-A855-304E0C8D12B0}" destId="{5F04BCEF-E0A9-4B98-BCB7-D721AC263105}" srcOrd="4" destOrd="0" parTransId="{4229665A-FA46-4731-B60E-D59894336B8D}" sibTransId="{8CC72BC1-0C92-40E3-9C68-C959150DC0F1}"/>
    <dgm:cxn modelId="{1A210434-B545-42AD-887D-6FBCCBC04F60}" type="presOf" srcId="{3BC70613-60AF-4464-AE70-3A446A8D13F6}" destId="{37CCEB00-BF2B-4E97-AACA-1C6CCFEABB16}" srcOrd="0" destOrd="0" presId="urn:microsoft.com/office/officeart/2018/2/layout/IconVerticalSolidList"/>
    <dgm:cxn modelId="{EB18355C-6BEB-4816-B783-0F678595D544}" srcId="{FC12642C-7E42-4B46-A855-304E0C8D12B0}" destId="{F6CA7F4F-C7CD-4320-85A5-A4A325ABAE1D}" srcOrd="3" destOrd="0" parTransId="{B960C79B-307D-4406-91EC-14D3F7EF3D11}" sibTransId="{2689515C-F664-4D5F-91F5-66B0E8EB3032}"/>
    <dgm:cxn modelId="{C6247370-AB8A-4A41-AA80-0646C4CAAA19}" srcId="{FC12642C-7E42-4B46-A855-304E0C8D12B0}" destId="{37E7951D-71EE-40B1-884B-DFB73B3DF76B}" srcOrd="1" destOrd="0" parTransId="{CF049069-C25E-46B9-B9A8-D48C66E38720}" sibTransId="{BA417555-83AC-4574-9C6C-7683BEBA8C33}"/>
    <dgm:cxn modelId="{89B13A7F-5B28-4E5D-846B-D09FF339D477}" type="presOf" srcId="{F6CA7F4F-C7CD-4320-85A5-A4A325ABAE1D}" destId="{4316B954-13D6-472F-8CBD-3AA8A31EB070}" srcOrd="0" destOrd="0" presId="urn:microsoft.com/office/officeart/2018/2/layout/IconVerticalSolidList"/>
    <dgm:cxn modelId="{DD242488-1FD0-4BB2-9202-B36CA6D02527}" type="presOf" srcId="{E69EFC9A-3081-4AA9-9937-F3482826FA2D}" destId="{B6E226F8-6057-47C0-87D6-F9284CB1748E}" srcOrd="0" destOrd="0" presId="urn:microsoft.com/office/officeart/2018/2/layout/IconVerticalSolidList"/>
    <dgm:cxn modelId="{4929AC8A-8F4F-499C-BCC4-A9D205D65791}" srcId="{FC12642C-7E42-4B46-A855-304E0C8D12B0}" destId="{E69EFC9A-3081-4AA9-9937-F3482826FA2D}" srcOrd="0" destOrd="0" parTransId="{40BCA19B-B911-4E8E-903A-6E201957DB59}" sibTransId="{8A29D727-4280-4096-9B2B-F574E23A857D}"/>
    <dgm:cxn modelId="{1077169E-63E8-40FE-8656-83CA919ADB4A}" type="presOf" srcId="{FC12642C-7E42-4B46-A855-304E0C8D12B0}" destId="{DA142802-0D43-4896-8D91-E98D319EB93C}" srcOrd="0" destOrd="0" presId="urn:microsoft.com/office/officeart/2018/2/layout/IconVerticalSolidList"/>
    <dgm:cxn modelId="{C4D139B6-62BD-4F59-BAAE-D8DBF42292E5}" type="presOf" srcId="{37E7951D-71EE-40B1-884B-DFB73B3DF76B}" destId="{235A8019-2456-4480-A6C0-625E301C3101}" srcOrd="0" destOrd="0" presId="urn:microsoft.com/office/officeart/2018/2/layout/IconVerticalSolidList"/>
    <dgm:cxn modelId="{A386FBCA-ADA3-4FA2-A2F8-640CF18CC3E8}" type="presOf" srcId="{70A249AD-CF32-4118-8EFD-90EEB076EF55}" destId="{A0A0677C-130C-43FD-91B7-E69C1693454D}" srcOrd="0" destOrd="0" presId="urn:microsoft.com/office/officeart/2018/2/layout/IconVerticalSolidList"/>
    <dgm:cxn modelId="{698EC4DB-7621-4E87-992D-5CCA9B02FF6E}" type="presOf" srcId="{5F04BCEF-E0A9-4B98-BCB7-D721AC263105}" destId="{390E33E6-F827-4D16-87C7-C8E96EC67E25}" srcOrd="0" destOrd="0" presId="urn:microsoft.com/office/officeart/2018/2/layout/IconVerticalSolidList"/>
    <dgm:cxn modelId="{1CD6ACE8-4681-4783-A950-746CB00AE983}" srcId="{FC12642C-7E42-4B46-A855-304E0C8D12B0}" destId="{3BC70613-60AF-4464-AE70-3A446A8D13F6}" srcOrd="2" destOrd="0" parTransId="{8F41C478-1031-4BB7-84B1-C28729094B56}" sibTransId="{631FC3CA-D260-419B-AFFA-DDB75AF62F24}"/>
    <dgm:cxn modelId="{F5A72DEF-0F8F-4C7E-895E-2588C2A5D32B}" srcId="{5F04BCEF-E0A9-4B98-BCB7-D721AC263105}" destId="{70A249AD-CF32-4118-8EFD-90EEB076EF55}" srcOrd="0" destOrd="0" parTransId="{772637F6-55F7-4E41-8CFB-F095E1A37D4D}" sibTransId="{CCC20823-E466-4B9B-B527-B6974B599A28}"/>
    <dgm:cxn modelId="{E7393CDD-6F50-4BD3-80D5-0BF260E423B5}" type="presParOf" srcId="{DA142802-0D43-4896-8D91-E98D319EB93C}" destId="{8E92D896-E6EF-408D-9497-8D544E4F05E2}" srcOrd="0" destOrd="0" presId="urn:microsoft.com/office/officeart/2018/2/layout/IconVerticalSolidList"/>
    <dgm:cxn modelId="{B58028D3-3260-48AD-B3EF-A6D33B69851E}" type="presParOf" srcId="{8E92D896-E6EF-408D-9497-8D544E4F05E2}" destId="{1F356783-AC70-4203-94D6-CBFC54EAA1D6}" srcOrd="0" destOrd="0" presId="urn:microsoft.com/office/officeart/2018/2/layout/IconVerticalSolidList"/>
    <dgm:cxn modelId="{A7DBF881-1D8F-47BA-9C17-DE1E2FAECD2A}" type="presParOf" srcId="{8E92D896-E6EF-408D-9497-8D544E4F05E2}" destId="{DDA2A23F-6F7E-4737-95AE-A81F2EA97F38}" srcOrd="1" destOrd="0" presId="urn:microsoft.com/office/officeart/2018/2/layout/IconVerticalSolidList"/>
    <dgm:cxn modelId="{8E80A29C-2B64-43C0-B665-4412B3A7B7EC}" type="presParOf" srcId="{8E92D896-E6EF-408D-9497-8D544E4F05E2}" destId="{F4BF0D17-0E1D-46B7-9EF8-5D58C7C4DA96}" srcOrd="2" destOrd="0" presId="urn:microsoft.com/office/officeart/2018/2/layout/IconVerticalSolidList"/>
    <dgm:cxn modelId="{8968B800-9A83-4812-9A6A-610735809CBB}" type="presParOf" srcId="{8E92D896-E6EF-408D-9497-8D544E4F05E2}" destId="{B6E226F8-6057-47C0-87D6-F9284CB1748E}" srcOrd="3" destOrd="0" presId="urn:microsoft.com/office/officeart/2018/2/layout/IconVerticalSolidList"/>
    <dgm:cxn modelId="{49D20682-0343-4ADD-8256-A7CF3E29E0BB}" type="presParOf" srcId="{DA142802-0D43-4896-8D91-E98D319EB93C}" destId="{980461D3-316C-4495-9AF6-D8E742E62F1C}" srcOrd="1" destOrd="0" presId="urn:microsoft.com/office/officeart/2018/2/layout/IconVerticalSolidList"/>
    <dgm:cxn modelId="{64E47D96-18B9-4667-A418-7C91020644BA}" type="presParOf" srcId="{DA142802-0D43-4896-8D91-E98D319EB93C}" destId="{38D03787-78B6-41E9-8887-E0B657B52F8B}" srcOrd="2" destOrd="0" presId="urn:microsoft.com/office/officeart/2018/2/layout/IconVerticalSolidList"/>
    <dgm:cxn modelId="{B44CA545-2EA2-40D4-9219-EE9E75CD3A2B}" type="presParOf" srcId="{38D03787-78B6-41E9-8887-E0B657B52F8B}" destId="{200D19DB-21CC-4FA9-B1E6-3C6D6A6AC693}" srcOrd="0" destOrd="0" presId="urn:microsoft.com/office/officeart/2018/2/layout/IconVerticalSolidList"/>
    <dgm:cxn modelId="{2474D736-3619-4C25-86BF-BB770BEC7E95}" type="presParOf" srcId="{38D03787-78B6-41E9-8887-E0B657B52F8B}" destId="{F4ED622A-9DD1-452C-AE1A-B825D1EF2C3A}" srcOrd="1" destOrd="0" presId="urn:microsoft.com/office/officeart/2018/2/layout/IconVerticalSolidList"/>
    <dgm:cxn modelId="{D2BE6B0C-24E0-4A5C-94E3-35A2177962ED}" type="presParOf" srcId="{38D03787-78B6-41E9-8887-E0B657B52F8B}" destId="{205756EF-D935-45AA-8650-CBE476E26959}" srcOrd="2" destOrd="0" presId="urn:microsoft.com/office/officeart/2018/2/layout/IconVerticalSolidList"/>
    <dgm:cxn modelId="{2BEC890C-1C69-4311-84F9-3A3649082D24}" type="presParOf" srcId="{38D03787-78B6-41E9-8887-E0B657B52F8B}" destId="{235A8019-2456-4480-A6C0-625E301C3101}" srcOrd="3" destOrd="0" presId="urn:microsoft.com/office/officeart/2018/2/layout/IconVerticalSolidList"/>
    <dgm:cxn modelId="{5AD47370-796E-4892-80D9-DA3ABA5E80B1}" type="presParOf" srcId="{DA142802-0D43-4896-8D91-E98D319EB93C}" destId="{17188760-B558-4369-9D80-9CDEB009A85A}" srcOrd="3" destOrd="0" presId="urn:microsoft.com/office/officeart/2018/2/layout/IconVerticalSolidList"/>
    <dgm:cxn modelId="{852CA76A-705C-42A2-BDA9-AA655C022A08}" type="presParOf" srcId="{DA142802-0D43-4896-8D91-E98D319EB93C}" destId="{CC03741A-8781-492C-99C3-0D155198EDDF}" srcOrd="4" destOrd="0" presId="urn:microsoft.com/office/officeart/2018/2/layout/IconVerticalSolidList"/>
    <dgm:cxn modelId="{C5D28325-BDDF-46DD-BE5C-F8C474E1D7A9}" type="presParOf" srcId="{CC03741A-8781-492C-99C3-0D155198EDDF}" destId="{A80C448C-25F2-4212-98D4-77498CA0D114}" srcOrd="0" destOrd="0" presId="urn:microsoft.com/office/officeart/2018/2/layout/IconVerticalSolidList"/>
    <dgm:cxn modelId="{AC38E76F-FAAC-4C2A-A603-5771B7ABAB6F}" type="presParOf" srcId="{CC03741A-8781-492C-99C3-0D155198EDDF}" destId="{86CD9690-203E-46DF-B1BE-D971D803C518}" srcOrd="1" destOrd="0" presId="urn:microsoft.com/office/officeart/2018/2/layout/IconVerticalSolidList"/>
    <dgm:cxn modelId="{92909F76-9B33-47CF-96C3-FEF6C9BC9D26}" type="presParOf" srcId="{CC03741A-8781-492C-99C3-0D155198EDDF}" destId="{F8BD1F82-FD2C-4025-8AE4-EAE1B024F639}" srcOrd="2" destOrd="0" presId="urn:microsoft.com/office/officeart/2018/2/layout/IconVerticalSolidList"/>
    <dgm:cxn modelId="{3B94FBB2-C2C6-4CFB-809E-F375B9099A4F}" type="presParOf" srcId="{CC03741A-8781-492C-99C3-0D155198EDDF}" destId="{37CCEB00-BF2B-4E97-AACA-1C6CCFEABB16}" srcOrd="3" destOrd="0" presId="urn:microsoft.com/office/officeart/2018/2/layout/IconVerticalSolidList"/>
    <dgm:cxn modelId="{11230155-D415-4494-B7C7-0C865DC91939}" type="presParOf" srcId="{DA142802-0D43-4896-8D91-E98D319EB93C}" destId="{169A058E-C493-44C7-98F6-F65D8B6BB0FC}" srcOrd="5" destOrd="0" presId="urn:microsoft.com/office/officeart/2018/2/layout/IconVerticalSolidList"/>
    <dgm:cxn modelId="{FC2FB4FD-35C6-4637-9326-286F447620FB}" type="presParOf" srcId="{DA142802-0D43-4896-8D91-E98D319EB93C}" destId="{A7E89E86-3325-4A94-977F-B07FDEA1ABDB}" srcOrd="6" destOrd="0" presId="urn:microsoft.com/office/officeart/2018/2/layout/IconVerticalSolidList"/>
    <dgm:cxn modelId="{12A6344B-2628-4607-BB9B-DD8A64DD6CC1}" type="presParOf" srcId="{A7E89E86-3325-4A94-977F-B07FDEA1ABDB}" destId="{8D1D9774-91D1-4EF1-8A2D-7C543DE8F768}" srcOrd="0" destOrd="0" presId="urn:microsoft.com/office/officeart/2018/2/layout/IconVerticalSolidList"/>
    <dgm:cxn modelId="{9D3AA534-1B5F-4CAB-9681-4851083443BD}" type="presParOf" srcId="{A7E89E86-3325-4A94-977F-B07FDEA1ABDB}" destId="{AF99F21D-59C5-47B3-B81D-8569926E0659}" srcOrd="1" destOrd="0" presId="urn:microsoft.com/office/officeart/2018/2/layout/IconVerticalSolidList"/>
    <dgm:cxn modelId="{7A75F102-E9D3-4AEE-9A54-DE882051D3D8}" type="presParOf" srcId="{A7E89E86-3325-4A94-977F-B07FDEA1ABDB}" destId="{56FC555E-29A5-4F33-AAC3-F53298816C7F}" srcOrd="2" destOrd="0" presId="urn:microsoft.com/office/officeart/2018/2/layout/IconVerticalSolidList"/>
    <dgm:cxn modelId="{8A905C15-930D-4E14-8680-149E74BA3660}" type="presParOf" srcId="{A7E89E86-3325-4A94-977F-B07FDEA1ABDB}" destId="{4316B954-13D6-472F-8CBD-3AA8A31EB070}" srcOrd="3" destOrd="0" presId="urn:microsoft.com/office/officeart/2018/2/layout/IconVerticalSolidList"/>
    <dgm:cxn modelId="{68A36309-241C-4371-8304-6F660340C77E}" type="presParOf" srcId="{DA142802-0D43-4896-8D91-E98D319EB93C}" destId="{0C3760E3-68B3-4CEA-B933-930A3E11F087}" srcOrd="7" destOrd="0" presId="urn:microsoft.com/office/officeart/2018/2/layout/IconVerticalSolidList"/>
    <dgm:cxn modelId="{678FE3F2-BDE7-4B2F-9542-AAC9C5DFF2E5}" type="presParOf" srcId="{DA142802-0D43-4896-8D91-E98D319EB93C}" destId="{9AC3E39F-7A06-4F4D-84F0-ABBF05F34198}" srcOrd="8" destOrd="0" presId="urn:microsoft.com/office/officeart/2018/2/layout/IconVerticalSolidList"/>
    <dgm:cxn modelId="{E247CBB6-D307-4EE4-98E1-F110B766196C}" type="presParOf" srcId="{9AC3E39F-7A06-4F4D-84F0-ABBF05F34198}" destId="{6736C1FD-D499-419D-AC12-96AEE87E0AB0}" srcOrd="0" destOrd="0" presId="urn:microsoft.com/office/officeart/2018/2/layout/IconVerticalSolidList"/>
    <dgm:cxn modelId="{5DD8D911-2AD2-44B2-B2E6-6B3BBE06B71C}" type="presParOf" srcId="{9AC3E39F-7A06-4F4D-84F0-ABBF05F34198}" destId="{03FD53DC-3117-4768-AEF4-0150EF8D32E1}" srcOrd="1" destOrd="0" presId="urn:microsoft.com/office/officeart/2018/2/layout/IconVerticalSolidList"/>
    <dgm:cxn modelId="{E7A45A8C-BBA6-4693-860A-42D100EBA3B5}" type="presParOf" srcId="{9AC3E39F-7A06-4F4D-84F0-ABBF05F34198}" destId="{40501F71-3CAF-48D2-960D-C871350FBBAA}" srcOrd="2" destOrd="0" presId="urn:microsoft.com/office/officeart/2018/2/layout/IconVerticalSolidList"/>
    <dgm:cxn modelId="{2D7A5CF6-3B4A-47CC-8FB7-FE42807BF398}" type="presParOf" srcId="{9AC3E39F-7A06-4F4D-84F0-ABBF05F34198}" destId="{390E33E6-F827-4D16-87C7-C8E96EC67E25}" srcOrd="3" destOrd="0" presId="urn:microsoft.com/office/officeart/2018/2/layout/IconVerticalSolidList"/>
    <dgm:cxn modelId="{814E8FDF-7ED1-4021-8999-66DCC1A68A8C}" type="presParOf" srcId="{9AC3E39F-7A06-4F4D-84F0-ABBF05F34198}" destId="{A0A0677C-130C-43FD-91B7-E69C1693454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11DEE-8E77-4241-A5DF-33953F72F856}">
      <dsp:nvSpPr>
        <dsp:cNvPr id="0" name=""/>
        <dsp:cNvSpPr/>
      </dsp:nvSpPr>
      <dsp:spPr>
        <a:xfrm>
          <a:off x="1963800" y="36873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4A79D-E77A-4B4E-B3E0-E4F78F91C835}">
      <dsp:nvSpPr>
        <dsp:cNvPr id="0" name=""/>
        <dsp:cNvSpPr/>
      </dsp:nvSpPr>
      <dsp:spPr>
        <a:xfrm>
          <a:off x="559800" y="20361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Processor</a:t>
          </a:r>
        </a:p>
      </dsp:txBody>
      <dsp:txXfrm>
        <a:off x="559800" y="2036126"/>
        <a:ext cx="4320000" cy="648000"/>
      </dsp:txXfrm>
    </dsp:sp>
    <dsp:sp modelId="{D99BC9E0-EAF2-4BF6-9FC6-503CA018DC03}">
      <dsp:nvSpPr>
        <dsp:cNvPr id="0" name=""/>
        <dsp:cNvSpPr/>
      </dsp:nvSpPr>
      <dsp:spPr>
        <a:xfrm>
          <a:off x="559800" y="2756404"/>
          <a:ext cx="4320000" cy="12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Intel or AMD if you want to run the Emulator</a:t>
          </a:r>
        </a:p>
      </dsp:txBody>
      <dsp:txXfrm>
        <a:off x="559800" y="2756404"/>
        <a:ext cx="4320000" cy="1226203"/>
      </dsp:txXfrm>
    </dsp:sp>
    <dsp:sp modelId="{2FCF7443-4DD1-41B9-864F-3D142FDFA123}">
      <dsp:nvSpPr>
        <dsp:cNvPr id="0" name=""/>
        <dsp:cNvSpPr/>
      </dsp:nvSpPr>
      <dsp:spPr>
        <a:xfrm>
          <a:off x="7039800" y="36873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E51F5-C1CB-4BEA-B8D2-DB59FD285C67}">
      <dsp:nvSpPr>
        <dsp:cNvPr id="0" name=""/>
        <dsp:cNvSpPr/>
      </dsp:nvSpPr>
      <dsp:spPr>
        <a:xfrm>
          <a:off x="5635800" y="203612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Visual Studio 2022</a:t>
          </a:r>
        </a:p>
      </dsp:txBody>
      <dsp:txXfrm>
        <a:off x="5635800" y="2036126"/>
        <a:ext cx="4320000" cy="648000"/>
      </dsp:txXfrm>
    </dsp:sp>
    <dsp:sp modelId="{8DDF9ACA-F700-4CDF-91AD-132BB7E7AAC6}">
      <dsp:nvSpPr>
        <dsp:cNvPr id="0" name=""/>
        <dsp:cNvSpPr/>
      </dsp:nvSpPr>
      <dsp:spPr>
        <a:xfrm>
          <a:off x="5635800" y="2756404"/>
          <a:ext cx="4320000" cy="1226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Latest Version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MAUI Workload Installed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Android Emulator for Setup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 Rights</a:t>
          </a:r>
        </a:p>
      </dsp:txBody>
      <dsp:txXfrm>
        <a:off x="5635800" y="2756404"/>
        <a:ext cx="4320000" cy="1226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34D20-7A0B-4B08-92CD-E4E0DE0FBF26}">
      <dsp:nvSpPr>
        <dsp:cNvPr id="0" name=""/>
        <dsp:cNvSpPr/>
      </dsp:nvSpPr>
      <dsp:spPr>
        <a:xfrm>
          <a:off x="3881" y="2313542"/>
          <a:ext cx="10507836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Razor Class Library</a:t>
          </a:r>
        </a:p>
      </dsp:txBody>
      <dsp:txXfrm>
        <a:off x="63559" y="2373220"/>
        <a:ext cx="10388480" cy="1918209"/>
      </dsp:txXfrm>
    </dsp:sp>
    <dsp:sp modelId="{F1039DE2-61AF-4857-AFDB-9C442C72F2B6}">
      <dsp:nvSpPr>
        <dsp:cNvPr id="0" name=""/>
        <dsp:cNvSpPr/>
      </dsp:nvSpPr>
      <dsp:spPr>
        <a:xfrm>
          <a:off x="3881" y="230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.NET MAUI </a:t>
          </a:r>
          <a:r>
            <a:rPr lang="en-US" sz="5300" kern="1200" dirty="0" err="1"/>
            <a:t>Blazor</a:t>
          </a:r>
          <a:endParaRPr lang="en-US" sz="5300" kern="1200" dirty="0"/>
        </a:p>
      </dsp:txBody>
      <dsp:txXfrm>
        <a:off x="63559" y="59908"/>
        <a:ext cx="4922792" cy="1918209"/>
      </dsp:txXfrm>
    </dsp:sp>
    <dsp:sp modelId="{3B88D0D9-EDE4-4004-9828-CBEE18302680}">
      <dsp:nvSpPr>
        <dsp:cNvPr id="0" name=""/>
        <dsp:cNvSpPr/>
      </dsp:nvSpPr>
      <dsp:spPr>
        <a:xfrm>
          <a:off x="5469570" y="230"/>
          <a:ext cx="5042148" cy="20375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ASP.NET Core </a:t>
          </a:r>
          <a:r>
            <a:rPr lang="en-US" sz="5300" kern="1200" dirty="0" err="1"/>
            <a:t>Blazor</a:t>
          </a:r>
          <a:endParaRPr lang="en-US" sz="5300" kern="1200" dirty="0"/>
        </a:p>
      </dsp:txBody>
      <dsp:txXfrm>
        <a:off x="5529248" y="59908"/>
        <a:ext cx="4922792" cy="19182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56783-AC70-4203-94D6-CBFC54EAA1D6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2A23F-6F7E-4737-95AE-A81F2EA97F38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226F8-6057-47C0-87D6-F9284CB1748E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.NET MAUI Blazor Basics</a:t>
          </a:r>
        </a:p>
      </dsp:txBody>
      <dsp:txXfrm>
        <a:off x="836323" y="3399"/>
        <a:ext cx="9679276" cy="724089"/>
      </dsp:txXfrm>
    </dsp:sp>
    <dsp:sp modelId="{200D19DB-21CC-4FA9-B1E6-3C6D6A6AC693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D622A-9DD1-452C-AE1A-B825D1EF2C3A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A8019-2456-4480-A6C0-625E301C310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Creating a new project, from scratch</a:t>
          </a:r>
        </a:p>
      </dsp:txBody>
      <dsp:txXfrm>
        <a:off x="836323" y="908511"/>
        <a:ext cx="9679276" cy="724089"/>
      </dsp:txXfrm>
    </dsp:sp>
    <dsp:sp modelId="{A80C448C-25F2-4212-98D4-77498CA0D114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9690-203E-46DF-B1BE-D971D803C51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EB00-BF2B-4E97-AACA-1C6CCFEABB16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Components, Composition, and Shared Assets</a:t>
          </a:r>
        </a:p>
      </dsp:txBody>
      <dsp:txXfrm>
        <a:off x="836323" y="1813624"/>
        <a:ext cx="9679276" cy="724089"/>
      </dsp:txXfrm>
    </dsp:sp>
    <dsp:sp modelId="{8D1D9774-91D1-4EF1-8A2D-7C543DE8F768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9F21D-59C5-47B3-B81D-8569926E065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B954-13D6-472F-8CBD-3AA8A31EB070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Interaction between MAUI -&gt; JS and MAUI -&gt; Device</a:t>
          </a:r>
        </a:p>
      </dsp:txBody>
      <dsp:txXfrm>
        <a:off x="836323" y="2718736"/>
        <a:ext cx="9679276" cy="724089"/>
      </dsp:txXfrm>
    </dsp:sp>
    <dsp:sp modelId="{6736C1FD-D499-419D-AC12-96AEE87E0AB0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D53DC-3117-4768-AEF4-0150EF8D32E1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E33E6-F827-4D16-87C7-C8E96EC67E25}">
      <dsp:nvSpPr>
        <dsp:cNvPr id="0" name=""/>
        <dsp:cNvSpPr/>
      </dsp:nvSpPr>
      <dsp:spPr>
        <a:xfrm>
          <a:off x="836323" y="3623848"/>
          <a:ext cx="4732020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Taking It Forward – Authentication</a:t>
          </a:r>
        </a:p>
      </dsp:txBody>
      <dsp:txXfrm>
        <a:off x="836323" y="3623848"/>
        <a:ext cx="4732020" cy="724089"/>
      </dsp:txXfrm>
    </dsp:sp>
    <dsp:sp modelId="{A0A0677C-130C-43FD-91B7-E69C1693454D}">
      <dsp:nvSpPr>
        <dsp:cNvPr id="0" name=""/>
        <dsp:cNvSpPr/>
      </dsp:nvSpPr>
      <dsp:spPr>
        <a:xfrm>
          <a:off x="5568343" y="3623848"/>
          <a:ext cx="494725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5568343" y="3623848"/>
        <a:ext cx="494725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E386-A5C9-4ABF-9F5A-1588DD626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232D6-C74D-4B3F-9A19-74560EC0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250A-EC6B-412E-ADE6-33A3CC47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D8A7-F88E-4F1B-AE8E-A47ACCFC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974A5-EFAA-465B-8454-F636937E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FBE1-DC39-44B2-BFC5-6F836BA0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29B2-01DC-4AEF-B579-74021741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BE5C5-F601-4F3C-B5C5-C2C4A4F4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EBB83-DE91-4EB2-B420-BE9F1DD8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07FC7-07A6-4F89-A697-28AA9E5F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69D25-3C0C-4DAD-AD2A-B25EF1A9F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124E5-40B7-4265-AF34-A5BDC0D58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8B8E-925A-40BF-866D-D0EB8AA8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8B19E-CB28-4802-81EF-F6F5A39B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B606-99C3-432B-9FB4-E0EC2D8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8E7B-B541-4C57-8E8C-DA5B45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11747-EEA1-4647-A88D-6168CE46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6BA1-6C27-4FC2-93E8-85F1905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E9F9B-C609-4A41-8D99-268851A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79BAD-2FBC-4F92-8102-40078A5A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9624-09E9-4E33-91DC-2D345C11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00AE-429E-4022-8321-1510139B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7FBD0-319D-45F0-9FBA-F4719863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C008-BFCB-4B5F-B7AB-37D7536F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CBEE-1FFC-4A84-B9BD-DEC4B7C7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4E8E-1F7E-488F-9A82-085D490E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AE925-691F-4C6D-842D-93046C76F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B8C33-B3DE-4EE6-874E-3FB65800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019A-94F5-4944-9CF9-6B0F2105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50E6E-6AB4-42C0-8D47-5F5B02C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A1649-E15E-45B4-ACC3-3B920B90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0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80C-476C-4434-B1DC-7CC11CAB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6538-B7E0-449A-A559-82C9F69A2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9AFA-238C-472A-B3AE-7AA9B4CD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6728-D5F2-4CAB-9C71-774EF1580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B17F-95DF-49E5-A1E8-62A52367E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FDEF3-DA0E-44E5-BD41-92D2E6CD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348BD-7169-4D69-A7F0-15A5A561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5EEFD-EB7E-4DBD-A4AD-BD483BDF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4285-7A88-4B4B-8CAD-E693ED1C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1FA8D-9CDF-4074-800D-7C9B2A3B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15409-9FFE-4A72-B061-6F437E68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5CC09-B545-45A1-B0A9-6A3FCFEA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CD3E4-D92D-4063-BF5A-E8659583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27019-D057-4789-B534-CE4DACCC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E50BA-D0D6-4C51-892A-E783882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63C1-C0B7-4A5F-B214-78C3F7FF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574EF-08C6-42A1-9923-F3BD43A24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EFF39-BD2A-40F1-BD74-768130C71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54AC-62B6-4BB1-9AB4-AD54C03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F8C06-80B1-4E24-9B23-8E8B03C8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8EE0-12C6-4D9E-A6B9-650C80D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AAA4-34EA-4849-8252-4DE8995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076D1-884E-4195-A408-5194A8337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28158-2E48-4FEA-946E-1DA134BD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67809-231F-444E-9957-1EC1D2F1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74BB-9B25-4257-84E5-06733137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43E3F-EBDC-4B3B-BE1A-BCB1465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9948-AE75-46E6-A7A3-1EFD82C3D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B96B3-9BAB-4F27-A8FA-4F04EB007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9E428-8E02-4A2D-AB15-05664DFF8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C5E2-D0B4-4BA7-B9FC-E3C3432BC9D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C34F5-E0D8-452B-AD1F-5AE937070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4752-4A15-43F1-81CA-572B6BA53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F8B8-179D-4F04-9857-8E981F51DA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6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sellers@iowacomputergurus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tchelseller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9D27-4D48-444C-B18E-3A87C6447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One Codebase: Windows, Web, Mobile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A14F9-5344-443E-B13E-19165D6CF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Using .NET MAUI </a:t>
            </a:r>
            <a:r>
              <a:rPr lang="en-US" sz="2000" dirty="0" err="1"/>
              <a:t>Blazor</a:t>
            </a:r>
            <a:r>
              <a:rPr lang="en-US" sz="2000" dirty="0"/>
              <a:t> &amp; </a:t>
            </a:r>
            <a:r>
              <a:rPr lang="en-US" sz="2000" dirty="0" err="1"/>
              <a:t>Blazor</a:t>
            </a:r>
            <a:endParaRPr lang="en-US" sz="2000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2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Woman peeking out a window">
            <a:extLst>
              <a:ext uri="{FF2B5EF4-FFF2-40B4-BE49-F238E27FC236}">
                <a16:creationId xmlns:a16="http://schemas.microsoft.com/office/drawing/2014/main" id="{C2EC4E8D-F827-0A9B-32ED-B707D953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612CD-1B59-F816-5650-BAF7C68B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Some Additional .NET MAUI Blazor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3A3DB-2165-786E-04E3-8D1271FF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/>
              <a:t>No concern with publishing to the App Stores, but verbiage is key in submission.</a:t>
            </a:r>
          </a:p>
          <a:p>
            <a:r>
              <a:rPr lang="en-US" sz="2000" dirty="0"/>
              <a:t>On Windows you are running a web-app, this introduces a bit of a limitation with recent Windows 11 Releases</a:t>
            </a:r>
          </a:p>
          <a:p>
            <a:r>
              <a:rPr lang="en-US" sz="2000" dirty="0"/>
              <a:t>Developer Support/Advancement is Swift, Update regularly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904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81C60-EEB8-DBD9-63F4-33BEF4B0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How About Web?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3F668B44-C660-B13E-F38F-30E0F4143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46" r="698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7B64-A88E-4998-9D02-4C274AC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sz="2000" dirty="0"/>
              <a:t>Some individuals are looking for a truly “consistent” experience across all device types, this can be achieved with a slight re-architecture of the existing solution.</a:t>
            </a:r>
          </a:p>
          <a:p>
            <a:r>
              <a:rPr lang="en-US" sz="2000" dirty="0"/>
              <a:t>Business Use Cases</a:t>
            </a:r>
          </a:p>
          <a:p>
            <a:pPr lvl="1"/>
            <a:r>
              <a:rPr lang="en-US" sz="2000" dirty="0"/>
              <a:t>Ease of deployment, but multi-targeted</a:t>
            </a:r>
          </a:p>
          <a:p>
            <a:pPr lvl="1"/>
            <a:r>
              <a:rPr lang="en-US" sz="2000" dirty="0"/>
              <a:t>Flexibility, but singular training</a:t>
            </a:r>
          </a:p>
          <a:p>
            <a:r>
              <a:rPr lang="en-US" sz="2000" dirty="0"/>
              <a:t>Pitfalls from Production Usage</a:t>
            </a:r>
          </a:p>
          <a:p>
            <a:pPr lvl="1"/>
            <a:r>
              <a:rPr lang="en-US" sz="2000" dirty="0"/>
              <a:t>Platform Specific Changes are hard</a:t>
            </a:r>
          </a:p>
          <a:p>
            <a:pPr lvl="1"/>
            <a:r>
              <a:rPr lang="en-US" sz="2000" dirty="0"/>
              <a:t>Is it really the “Right”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33349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A91F-3EC8-49FB-B214-CCB28E956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dirty="0"/>
              <a:t>Making It Happen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0F19A9-A37C-AAC1-D32B-DD69BC47E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226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96434D20-7A0B-4B08-92CD-E4E0DE0FBF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1039DE2-61AF-4857-AFDB-9C442C72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3B88D0D9-EDE4-4004-9828-CBEE183026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Where Code Lives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High-Level Components – Components Project</a:t>
            </a:r>
          </a:p>
          <a:p>
            <a:pPr lvl="1"/>
            <a:r>
              <a:rPr lang="en-US" sz="2000" dirty="0"/>
              <a:t>View Models</a:t>
            </a:r>
          </a:p>
          <a:p>
            <a:pPr lvl="1"/>
            <a:r>
              <a:rPr lang="en-US" sz="2000" dirty="0"/>
              <a:t>Views</a:t>
            </a:r>
          </a:p>
          <a:p>
            <a:r>
              <a:rPr lang="en-US" sz="2400" dirty="0"/>
              <a:t>Routing/Page setup – Individual UI Projects</a:t>
            </a:r>
          </a:p>
          <a:p>
            <a:r>
              <a:rPr lang="en-US" sz="2400" dirty="0"/>
              <a:t>Visual Studio has a project setup example, and a tutorial</a:t>
            </a:r>
          </a:p>
        </p:txBody>
      </p:sp>
    </p:spTree>
    <p:extLst>
      <p:ext uri="{BB962C8B-B14F-4D97-AF65-F5344CB8AC3E}">
        <p14:creationId xmlns:p14="http://schemas.microsoft.com/office/powerpoint/2010/main" val="169719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6316-BCA8-3B4E-7DC7-B2131AC9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D3494-2DD3-0835-9D4F-55E62895A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2974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72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A2A23F-6F7E-4737-95AE-A81F2EA97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DA2A23F-6F7E-4737-95AE-A81F2EA97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DA2A23F-6F7E-4737-95AE-A81F2EA97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356783-AC70-4203-94D6-CBFC54EAA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1F356783-AC70-4203-94D6-CBFC54EAA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1F356783-AC70-4203-94D6-CBFC54EAA1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E226F8-6057-47C0-87D6-F9284CB17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B6E226F8-6057-47C0-87D6-F9284CB17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B6E226F8-6057-47C0-87D6-F9284CB174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ED622A-9DD1-452C-AE1A-B825D1EF2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F4ED622A-9DD1-452C-AE1A-B825D1EF2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F4ED622A-9DD1-452C-AE1A-B825D1EF2C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00D19DB-21CC-4FA9-B1E6-3C6D6A6AC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200D19DB-21CC-4FA9-B1E6-3C6D6A6AC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200D19DB-21CC-4FA9-B1E6-3C6D6A6AC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5A8019-2456-4480-A6C0-625E301C3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235A8019-2456-4480-A6C0-625E301C3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235A8019-2456-4480-A6C0-625E301C3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CD9690-203E-46DF-B1BE-D971D803C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86CD9690-203E-46DF-B1BE-D971D803C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86CD9690-203E-46DF-B1BE-D971D803C5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0C448C-25F2-4212-98D4-77498CA0D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A80C448C-25F2-4212-98D4-77498CA0D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A80C448C-25F2-4212-98D4-77498CA0D1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CCEB00-BF2B-4E97-AACA-1C6CCFEAB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37CCEB00-BF2B-4E97-AACA-1C6CCFEAB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37CCEB00-BF2B-4E97-AACA-1C6CCFEABB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1D9774-91D1-4EF1-8A2D-7C543DE8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8D1D9774-91D1-4EF1-8A2D-7C543DE8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graphicEl>
                                              <a:dgm id="{8D1D9774-91D1-4EF1-8A2D-7C543DE8F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99F21D-59C5-47B3-B81D-8569926E0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AF99F21D-59C5-47B3-B81D-8569926E0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AF99F21D-59C5-47B3-B81D-8569926E0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16B954-13D6-472F-8CBD-3AA8A31EB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4316B954-13D6-472F-8CBD-3AA8A31EB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4316B954-13D6-472F-8CBD-3AA8A31EB0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36C1FD-D499-419D-AC12-96AEE87E0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736C1FD-D499-419D-AC12-96AEE87E0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6736C1FD-D499-419D-AC12-96AEE87E0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FD53DC-3117-4768-AEF4-0150EF8D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graphicEl>
                                              <a:dgm id="{03FD53DC-3117-4768-AEF4-0150EF8D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graphicEl>
                                              <a:dgm id="{03FD53DC-3117-4768-AEF4-0150EF8D32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0E33E6-F827-4D16-87C7-C8E96EC67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graphicEl>
                                              <a:dgm id="{390E33E6-F827-4D16-87C7-C8E96EC67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graphicEl>
                                              <a:dgm id="{390E33E6-F827-4D16-87C7-C8E96EC67E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A0677C-130C-43FD-91B7-E69C16934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graphicEl>
                                              <a:dgm id="{A0A0677C-130C-43FD-91B7-E69C16934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graphicEl>
                                              <a:dgm id="{A0A0677C-130C-43FD-91B7-E69C169345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el bell">
            <a:extLst>
              <a:ext uri="{FF2B5EF4-FFF2-40B4-BE49-F238E27FC236}">
                <a16:creationId xmlns:a16="http://schemas.microsoft.com/office/drawing/2014/main" id="{29492390-1C6F-E108-F82E-18C560291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EA49-3C31-C4E9-FED6-DB74BB58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8BB0-E035-1CC7-E18A-99330DB9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CAEE2454-FEA0-4900-94B7-213F1DBC05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5" t="12160" r="22340" b="28112"/>
          <a:stretch/>
        </p:blipFill>
        <p:spPr>
          <a:xfrm>
            <a:off x="6473773" y="1690213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3D5AE-FACD-4D1E-8788-B7A035F6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About Your Speaker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9F30-32EC-47D8-8789-5399D2E82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Mitch Sellers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Microsoft MVP, </a:t>
            </a:r>
            <a:r>
              <a:rPr lang="en-US" sz="2000" dirty="0" err="1">
                <a:solidFill>
                  <a:srgbClr val="FFFFFF"/>
                </a:solidFill>
              </a:rPr>
              <a:t>ASPInsider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etc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CEO @ IowaComputerGurus, Inc.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Contact Info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3"/>
              </a:rPr>
              <a:t>msellers@iowacomputergurus.com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@mitchelsellers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hlinkClick r:id="rId4"/>
              </a:rPr>
              <a:t>www.mitchelsellers.com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</a:p>
          <a:p>
            <a:pPr lvl="1"/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92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12057FB-EB91-43A9-B41E-DF85398B4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2" r="17774" b="-1"/>
          <a:stretch/>
        </p:blipFill>
        <p:spPr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F9CE5-E6BD-49AD-A6DD-E8C87115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B862-6A48-48A9-B36B-2C56F8703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Development Scenario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System Requirements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Traditional .NET Mobile Options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What is MAUI Blazor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Minimum Versions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Store/Submission Considerations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Bringing in Web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57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EAE8C3-9DC9-B87D-B1E3-BAF47F41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System Requirements for Lab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A4EFB5-188D-9B29-BE26-0D638D566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1994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00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5077E-FE1E-4F63-A3C7-87997465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The Development Scenario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1BF3F-0B6F-410B-9A78-1FFFC2F87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Mobile, Desktop, and Web are Desired</a:t>
            </a:r>
          </a:p>
          <a:p>
            <a:r>
              <a:rPr lang="en-US" sz="1700"/>
              <a:t>Creation of a Web interface that requires MINIMAL extra effort to manage/manipulate</a:t>
            </a:r>
          </a:p>
          <a:p>
            <a:r>
              <a:rPr lang="en-US" sz="1700"/>
              <a:t>Creation of an easy process to build/test/package the entire solution at once</a:t>
            </a:r>
          </a:p>
          <a:p>
            <a:r>
              <a:rPr lang="en-US" sz="1700"/>
              <a:t>Responsive Mobile does not provide enough options</a:t>
            </a:r>
          </a:p>
          <a:p>
            <a:r>
              <a:rPr lang="en-US" sz="1700"/>
              <a:t>API’s and backend logic are not included in today’s discussion</a:t>
            </a:r>
          </a:p>
          <a:p>
            <a:endParaRPr lang="en-US" sz="1700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C4BD4686-6CD3-4118-AF49-F87BC1B19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0" r="3006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72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46603-FE8C-3E95-9A9C-B80AD9A4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Traditional .NET Mobile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A36F-D7B2-D53B-22F8-0F5F4F96C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 dirty="0"/>
              <a:t>.NET MAUI</a:t>
            </a:r>
          </a:p>
          <a:p>
            <a:pPr lvl="1"/>
            <a:r>
              <a:rPr lang="en-US" sz="1900" dirty="0"/>
              <a:t>XAML Based</a:t>
            </a:r>
          </a:p>
          <a:p>
            <a:pPr lvl="1"/>
            <a:r>
              <a:rPr lang="en-US" sz="1900" dirty="0"/>
              <a:t>Windows, Mac, iOS, Android, Tizen</a:t>
            </a:r>
          </a:p>
          <a:p>
            <a:r>
              <a:rPr lang="en-US" sz="1900" dirty="0"/>
              <a:t>UNO Platform</a:t>
            </a:r>
          </a:p>
          <a:p>
            <a:pPr lvl="1"/>
            <a:r>
              <a:rPr lang="en-US" sz="1900" dirty="0"/>
              <a:t>C# XAML Based</a:t>
            </a:r>
          </a:p>
          <a:p>
            <a:pPr lvl="1"/>
            <a:r>
              <a:rPr lang="en-US" sz="1900" dirty="0"/>
              <a:t>Windows, Mac, iOS, </a:t>
            </a:r>
            <a:r>
              <a:rPr lang="en-US" sz="1900" dirty="0" err="1"/>
              <a:t>Androiz</a:t>
            </a:r>
            <a:r>
              <a:rPr lang="en-US" sz="1900" dirty="0"/>
              <a:t>, Tizen, WASM, and Linux</a:t>
            </a:r>
          </a:p>
          <a:p>
            <a:endParaRPr lang="en-US" sz="1900" dirty="0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EB4A699-C20A-AE6F-9277-39C2601F5E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5" r="2399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786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Introducing .NET MAUI </a:t>
            </a:r>
            <a:r>
              <a:rPr lang="en-US" sz="3700" dirty="0" err="1"/>
              <a:t>Blazor</a:t>
            </a:r>
            <a:endParaRPr lang="en-US" sz="37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 lnSpcReduction="10000"/>
          </a:bodyPr>
          <a:lstStyle/>
          <a:p>
            <a:r>
              <a:rPr lang="en-US" sz="2400" dirty="0"/>
              <a:t>Think of it as a web app that runs on mobile</a:t>
            </a:r>
          </a:p>
          <a:p>
            <a:r>
              <a:rPr lang="en-US" sz="2400" dirty="0"/>
              <a:t>Fully supports multiple targets, including access to device specific hardware (camera, </a:t>
            </a:r>
            <a:r>
              <a:rPr lang="en-US" sz="2400" dirty="0" err="1"/>
              <a:t>nfc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Apple</a:t>
            </a:r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Mac</a:t>
            </a:r>
          </a:p>
          <a:p>
            <a:r>
              <a:rPr lang="en-US" dirty="0"/>
              <a:t>Design/Develop/Build like it is web</a:t>
            </a:r>
          </a:p>
          <a:p>
            <a:r>
              <a:rPr lang="en-US" dirty="0"/>
              <a:t>Introduces some minimum versions that should be understood</a:t>
            </a:r>
          </a:p>
        </p:txBody>
      </p:sp>
    </p:spTree>
    <p:extLst>
      <p:ext uri="{BB962C8B-B14F-4D97-AF65-F5344CB8AC3E}">
        <p14:creationId xmlns:p14="http://schemas.microsoft.com/office/powerpoint/2010/main" val="297305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Example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76AD-8822-F293-4620-30417D14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89" y="991787"/>
            <a:ext cx="7198454" cy="5593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A2DED7-81EE-2C93-6D47-31B47CC0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75" y="991787"/>
            <a:ext cx="3388526" cy="559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B08C-80AA-48B5-880A-F7230E732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sz="3700" dirty="0"/>
              <a:t>.NET MAUI </a:t>
            </a:r>
            <a:r>
              <a:rPr lang="en-US" sz="3700" dirty="0" err="1"/>
              <a:t>Blazor</a:t>
            </a:r>
            <a:r>
              <a:rPr lang="en-US" sz="3700" dirty="0"/>
              <a:t> Minimum Target Versions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5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75CF-678D-4B67-A226-ADC6D09D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Requires Microsoft Edge WebView2</a:t>
            </a:r>
          </a:p>
          <a:p>
            <a:r>
              <a:rPr lang="en-US" sz="2400" dirty="0"/>
              <a:t>Minimums</a:t>
            </a:r>
          </a:p>
          <a:p>
            <a:pPr lvl="1"/>
            <a:r>
              <a:rPr lang="en-US" sz="2000" dirty="0"/>
              <a:t>Android 7.0 (API 24) – Given the support/rules with Android, no worries</a:t>
            </a:r>
          </a:p>
          <a:p>
            <a:pPr lvl="1"/>
            <a:r>
              <a:rPr lang="en-US" sz="2000" dirty="0"/>
              <a:t>iOS 14+ - For most, this isn’t a concern</a:t>
            </a:r>
          </a:p>
          <a:p>
            <a:pPr lvl="1"/>
            <a:r>
              <a:rPr lang="en-US" sz="2000" dirty="0"/>
              <a:t>macOS 11 or higher, using Mac Catalyst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350</TotalTime>
  <Words>503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One Codebase: Windows, Web, Mobile</vt:lpstr>
      <vt:lpstr>About Your Speaker</vt:lpstr>
      <vt:lpstr>Agenda</vt:lpstr>
      <vt:lpstr>System Requirements for Lab</vt:lpstr>
      <vt:lpstr>The Development Scenario</vt:lpstr>
      <vt:lpstr>Traditional .NET Mobile</vt:lpstr>
      <vt:lpstr>Introducing .NET MAUI Blazor</vt:lpstr>
      <vt:lpstr>Example</vt:lpstr>
      <vt:lpstr>.NET MAUI Blazor Minimum Target Versions</vt:lpstr>
      <vt:lpstr>Some Additional .NET MAUI Blazor Tips</vt:lpstr>
      <vt:lpstr>How About Web?</vt:lpstr>
      <vt:lpstr>Making It Happen</vt:lpstr>
      <vt:lpstr>Where Code Lives</vt:lpstr>
      <vt:lpstr>Goals for Today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Geo-Redundant AppService</dc:title>
  <dc:creator>Mitchel Sellers</dc:creator>
  <cp:lastModifiedBy>Mitchel Sellers</cp:lastModifiedBy>
  <cp:revision>20</cp:revision>
  <dcterms:created xsi:type="dcterms:W3CDTF">2021-03-02T15:04:12Z</dcterms:created>
  <dcterms:modified xsi:type="dcterms:W3CDTF">2025-08-05T06:56:07Z</dcterms:modified>
</cp:coreProperties>
</file>