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2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19711F-A0CC-4788-81DB-A4DC883A7C42}" type="datetime1">
              <a:rPr lang="en-GB" smtClean="0"/>
              <a:t>22/10/2019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55A7-B1A1-49CE-8838-00E56FF015D3}" type="datetime1">
              <a:rPr lang="en-GB" smtClean="0"/>
              <a:pPr/>
              <a:t>22/10/2019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1DCE08F-4076-457D-B0C2-3DEE74D262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DAB82D-920A-4415-99BB-28FE99C9F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75000"/>
              <a:alpha val="2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Fundamentals of Coding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0DD48E-2BCD-4FE0-B6DC-CA3E014E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FF66-A960-42CE-8628-0A1E4F9D7C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6863" y="6276975"/>
            <a:ext cx="465137" cy="400050"/>
          </a:xfrm>
        </p:spPr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B79F5A-F112-464A-A7BF-715B8DFA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Challenge: Character Input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BA7A1D-3EE5-48CE-9189-C58C573DE4A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tags: </a:t>
            </a:r>
            <a:r>
              <a:rPr lang="en-GB" i="1" dirty="0"/>
              <a:t>input strings types int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2CC44-07B5-417C-86F8-7D07867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a program that asks the user their name </a:t>
            </a:r>
            <a:r>
              <a:rPr lang="en-US" dirty="0"/>
              <a:t>and their age. Print out a message addressed to them that tells them the year that they will turn 100 years 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Extras:</a:t>
            </a:r>
          </a:p>
          <a:p>
            <a:r>
              <a:rPr lang="en-US" dirty="0"/>
              <a:t>Add on to the previous program by asking the user for another number and printing out that many copies of the previous message. (Hint: order of operations exists in Python)</a:t>
            </a:r>
          </a:p>
          <a:p>
            <a:r>
              <a:rPr lang="en-US" dirty="0"/>
              <a:t>Print out that many copies of the previous message on separate lines. (Hint: the string "\n is the same as pressing the ENTER button)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7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6C20-0FE8-4AD8-A0E3-91891A61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28A6-1794-445A-A0DA-47C562595D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3F22D-806D-4CAC-B486-2AF0CDF0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800" dirty="0"/>
              <a:t>Getting user input</a:t>
            </a:r>
          </a:p>
          <a:p>
            <a:r>
              <a:rPr lang="en-GB" sz="2800" dirty="0"/>
              <a:t>Manipulating strings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2C4E-2B42-4916-8DBC-18998C3EAAE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816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49F1-CCE7-4B49-8AA0-D84C982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0A34-E56F-486A-B042-8DB4FF9474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62C0-AE50-45AB-857E-6A39A79A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get user input in Python (3), the command you use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r>
              <a:rPr lang="en-US" dirty="0"/>
              <a:t>. </a:t>
            </a:r>
          </a:p>
          <a:p>
            <a:r>
              <a:rPr lang="en-US" dirty="0"/>
              <a:t>It waits for the user to type something and press ENTER. </a:t>
            </a:r>
          </a:p>
          <a:p>
            <a:pPr lvl="1"/>
            <a:r>
              <a:rPr lang="en-US" dirty="0"/>
              <a:t>After ENTER the program continues.</a:t>
            </a:r>
          </a:p>
          <a:p>
            <a:r>
              <a:rPr lang="en-US" dirty="0"/>
              <a:t>Store the result in a variable and use however you like!</a:t>
            </a:r>
          </a:p>
          <a:p>
            <a:r>
              <a:rPr lang="en-US" dirty="0"/>
              <a:t>The result will be stored as a string, even if they enter a number.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3A0AC-7909-4B96-B68A-07F679083C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61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BBBA-9D7E-4B7A-94F8-1F70F3FF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6F76-CD9C-4CCB-9D4F-9097C7EBAF9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44D0-4C7D-4BA5-81B6-04FF5CA3435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5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B599D0-C8E0-4A8C-A781-CDCE6F4A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perform numeric calculation the variable needs to be either an integer or float</a:t>
            </a:r>
          </a:p>
          <a:p>
            <a:r>
              <a:rPr lang="en-GB" dirty="0"/>
              <a:t>Using the ‘+’ operator with two strings combines them together</a:t>
            </a:r>
          </a:p>
          <a:p>
            <a:pPr lvl="1"/>
            <a:r>
              <a:rPr lang="en-GB" dirty="0"/>
              <a:t>Known as </a:t>
            </a:r>
            <a:r>
              <a:rPr lang="en-GB" b="1" dirty="0"/>
              <a:t>concatenation</a:t>
            </a:r>
          </a:p>
          <a:p>
            <a:r>
              <a:rPr lang="en-GB" dirty="0"/>
              <a:t>Multiplying a string repeats it x number of times.</a:t>
            </a:r>
          </a:p>
          <a:p>
            <a:r>
              <a:rPr lang="en-GB" dirty="0"/>
              <a:t>Some characters can be ‘escaped’ in strings using the escape character backslash ‘\’</a:t>
            </a:r>
          </a:p>
          <a:p>
            <a:pPr lvl="1"/>
            <a:r>
              <a:rPr lang="en-GB" dirty="0"/>
              <a:t>For example, ‘\n’ will not print a backslash or an ‘n’ – instead it prints a newline.</a:t>
            </a:r>
          </a:p>
          <a:p>
            <a:pPr lvl="2"/>
            <a:r>
              <a:rPr lang="en-GB" dirty="0"/>
              <a:t>“It invokes an alternative interpretation”</a:t>
            </a:r>
          </a:p>
          <a:p>
            <a:pPr lvl="1"/>
            <a:r>
              <a:rPr lang="en-GB" dirty="0"/>
              <a:t>Another example: ‘\t’ will print a tab.</a:t>
            </a:r>
          </a:p>
          <a:p>
            <a:pPr lvl="1"/>
            <a:r>
              <a:rPr lang="en-GB" dirty="0"/>
              <a:t>It is also used to escape characters that have a special meaning in the Python syntax, e.g.</a:t>
            </a:r>
          </a:p>
          <a:p>
            <a:pPr lvl="2"/>
            <a:r>
              <a:rPr lang="en-GB" dirty="0"/>
              <a:t>Quotations and double quotations - \” or \’ prints quotation marks</a:t>
            </a:r>
          </a:p>
          <a:p>
            <a:pPr lvl="2"/>
            <a:r>
              <a:rPr lang="en-GB" dirty="0"/>
              <a:t>The backslash itself - \\ prints a backslash</a:t>
            </a:r>
          </a:p>
        </p:txBody>
      </p:sp>
    </p:spTree>
    <p:extLst>
      <p:ext uri="{BB962C8B-B14F-4D97-AF65-F5344CB8AC3E}">
        <p14:creationId xmlns:p14="http://schemas.microsoft.com/office/powerpoint/2010/main" val="261512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A210-DFF4-42E4-8FA5-15B21F92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849-8706-4978-A2D3-56B9E1C4B8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D7C1D-BD3C-4DA5-80B1-8C41569A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Work through w3schools Python tutorials up to and including ‘Python Tuples’</a:t>
            </a:r>
          </a:p>
          <a:p>
            <a:r>
              <a:rPr lang="en-GB" dirty="0">
                <a:hlinkClick r:id="rId2"/>
              </a:rPr>
              <a:t>https://www.w3schools.com/python/default.asp</a:t>
            </a:r>
            <a:r>
              <a:rPr lang="en-GB" dirty="0"/>
              <a:t> </a:t>
            </a:r>
          </a:p>
          <a:p>
            <a:r>
              <a:rPr lang="en-GB" dirty="0"/>
              <a:t>Questions on the homework next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D577-45EC-482E-8132-D3C7C6A4CD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37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32_TF16411253.potx" id="{5C094736-29EC-496F-8144-C71724F75EF5}" vid="{F519BBFC-4B6A-4855-9B32-0A798C5877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elements/1.1/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362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Corbel</vt:lpstr>
      <vt:lpstr>Times New Roman</vt:lpstr>
      <vt:lpstr>Office Theme</vt:lpstr>
      <vt:lpstr>Fundamentals of Coding</vt:lpstr>
      <vt:lpstr>Coding Challenge: Character Input</vt:lpstr>
      <vt:lpstr>Concepts this week</vt:lpstr>
      <vt:lpstr>User input in Python</vt:lpstr>
      <vt:lpstr>Manipulating strings</vt:lpstr>
      <vt:lpstr>Homework!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2019-10-15T11:58:57Z</dcterms:created>
  <dcterms:modified xsi:type="dcterms:W3CDTF">2019-10-22T07:30:33Z</dcterms:modified>
</cp:coreProperties>
</file>