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4E066-3989-420B-B127-1DA587316017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E658DD-7474-4828-83E1-3E9D7F5D5A57}">
      <dgm:prSet/>
      <dgm:spPr/>
      <dgm:t>
        <a:bodyPr/>
        <a:lstStyle/>
        <a:p>
          <a:r>
            <a:rPr lang="en-US"/>
            <a:t>A step by step method that is linear in nature</a:t>
          </a:r>
        </a:p>
      </dgm:t>
    </dgm:pt>
    <dgm:pt modelId="{E40C6D33-97B5-446A-A710-C47EC45BC011}" type="parTrans" cxnId="{C60C3C33-6623-4C38-870F-303C8528AB72}">
      <dgm:prSet/>
      <dgm:spPr/>
      <dgm:t>
        <a:bodyPr/>
        <a:lstStyle/>
        <a:p>
          <a:endParaRPr lang="en-US"/>
        </a:p>
      </dgm:t>
    </dgm:pt>
    <dgm:pt modelId="{0A74A8F5-6027-42F7-B067-4CFD5FB87BDF}" type="sibTrans" cxnId="{C60C3C33-6623-4C38-870F-303C8528AB72}">
      <dgm:prSet/>
      <dgm:spPr/>
      <dgm:t>
        <a:bodyPr/>
        <a:lstStyle/>
        <a:p>
          <a:endParaRPr lang="en-US"/>
        </a:p>
      </dgm:t>
    </dgm:pt>
    <dgm:pt modelId="{37163029-50C4-4783-A61B-8293B7C1C9A8}">
      <dgm:prSet/>
      <dgm:spPr/>
      <dgm:t>
        <a:bodyPr/>
        <a:lstStyle/>
        <a:p>
          <a:r>
            <a:rPr lang="en-US"/>
            <a:t>Harder to change or pivot functions and features</a:t>
          </a:r>
        </a:p>
      </dgm:t>
    </dgm:pt>
    <dgm:pt modelId="{466F51B1-2C11-4E2C-A9EE-912285FDFE1B}" type="parTrans" cxnId="{E2976111-377A-4636-89C7-3616238B734E}">
      <dgm:prSet/>
      <dgm:spPr/>
      <dgm:t>
        <a:bodyPr/>
        <a:lstStyle/>
        <a:p>
          <a:endParaRPr lang="en-US"/>
        </a:p>
      </dgm:t>
    </dgm:pt>
    <dgm:pt modelId="{273596E5-E1BE-48B2-B738-DD689C890417}" type="sibTrans" cxnId="{E2976111-377A-4636-89C7-3616238B734E}">
      <dgm:prSet/>
      <dgm:spPr/>
      <dgm:t>
        <a:bodyPr/>
        <a:lstStyle/>
        <a:p>
          <a:endParaRPr lang="en-US"/>
        </a:p>
      </dgm:t>
    </dgm:pt>
    <dgm:pt modelId="{D99A0A82-C529-4200-8535-5170910C0EA3}">
      <dgm:prSet/>
      <dgm:spPr/>
      <dgm:t>
        <a:bodyPr/>
        <a:lstStyle/>
        <a:p>
          <a:r>
            <a:rPr lang="en-US"/>
            <a:t>A non dynamic method with a fixed project time, typically short</a:t>
          </a:r>
        </a:p>
      </dgm:t>
    </dgm:pt>
    <dgm:pt modelId="{F3FFE5AA-DB2E-40C6-8D2F-59943FE5AD7C}" type="parTrans" cxnId="{0D15A737-EA4F-42CD-B503-BD204E1AAE05}">
      <dgm:prSet/>
      <dgm:spPr/>
      <dgm:t>
        <a:bodyPr/>
        <a:lstStyle/>
        <a:p>
          <a:endParaRPr lang="en-US"/>
        </a:p>
      </dgm:t>
    </dgm:pt>
    <dgm:pt modelId="{5B045A39-C310-4106-BE64-EED6210C35CA}" type="sibTrans" cxnId="{0D15A737-EA4F-42CD-B503-BD204E1AAE05}">
      <dgm:prSet/>
      <dgm:spPr/>
      <dgm:t>
        <a:bodyPr/>
        <a:lstStyle/>
        <a:p>
          <a:endParaRPr lang="en-US"/>
        </a:p>
      </dgm:t>
    </dgm:pt>
    <dgm:pt modelId="{ECF5FE41-BD7D-4DAE-8C06-1E53D1AE6B05}">
      <dgm:prSet/>
      <dgm:spPr/>
      <dgm:t>
        <a:bodyPr/>
        <a:lstStyle/>
        <a:p>
          <a:r>
            <a:rPr lang="en-US"/>
            <a:t>Given it’s linear nature, there are no ambiguous requirements </a:t>
          </a:r>
        </a:p>
      </dgm:t>
    </dgm:pt>
    <dgm:pt modelId="{E4F5BB4E-89E4-4510-A3F0-23080B4962E9}" type="parTrans" cxnId="{334FFE6E-E444-47EB-938F-3220D288B569}">
      <dgm:prSet/>
      <dgm:spPr/>
      <dgm:t>
        <a:bodyPr/>
        <a:lstStyle/>
        <a:p>
          <a:endParaRPr lang="en-US"/>
        </a:p>
      </dgm:t>
    </dgm:pt>
    <dgm:pt modelId="{78C34124-B0F6-46F5-9A29-70B62F510049}" type="sibTrans" cxnId="{334FFE6E-E444-47EB-938F-3220D288B569}">
      <dgm:prSet/>
      <dgm:spPr/>
      <dgm:t>
        <a:bodyPr/>
        <a:lstStyle/>
        <a:p>
          <a:endParaRPr lang="en-US"/>
        </a:p>
      </dgm:t>
    </dgm:pt>
    <dgm:pt modelId="{5A3B60B3-9DA7-4523-A6E2-CE6D363BD349}" type="pres">
      <dgm:prSet presAssocID="{F874E066-3989-420B-B127-1DA587316017}" presName="matrix" presStyleCnt="0">
        <dgm:presLayoutVars>
          <dgm:chMax val="1"/>
          <dgm:dir/>
          <dgm:resizeHandles val="exact"/>
        </dgm:presLayoutVars>
      </dgm:prSet>
      <dgm:spPr/>
    </dgm:pt>
    <dgm:pt modelId="{20438ADD-E303-4FDA-A261-522A2DB079FD}" type="pres">
      <dgm:prSet presAssocID="{F874E066-3989-420B-B127-1DA587316017}" presName="diamond" presStyleLbl="bgShp" presStyleIdx="0" presStyleCnt="1"/>
      <dgm:spPr/>
    </dgm:pt>
    <dgm:pt modelId="{9617B692-A419-4115-BF28-B8143DDE1CB8}" type="pres">
      <dgm:prSet presAssocID="{F874E066-3989-420B-B127-1DA58731601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5870152-5A2C-4DED-9EC9-A3FFFFC5B845}" type="pres">
      <dgm:prSet presAssocID="{F874E066-3989-420B-B127-1DA58731601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D081BDD-BF29-4719-B15D-A953C6245D7E}" type="pres">
      <dgm:prSet presAssocID="{F874E066-3989-420B-B127-1DA58731601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9AE44F3-E0F5-4DFC-A88E-DA64F971975E}" type="pres">
      <dgm:prSet presAssocID="{F874E066-3989-420B-B127-1DA58731601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3D17408-4F5D-4B91-82A2-39BCC7C3CC31}" type="presOf" srcId="{F874E066-3989-420B-B127-1DA587316017}" destId="{5A3B60B3-9DA7-4523-A6E2-CE6D363BD349}" srcOrd="0" destOrd="0" presId="urn:microsoft.com/office/officeart/2005/8/layout/matrix3"/>
    <dgm:cxn modelId="{4FD70110-2839-4A9D-A8B6-0F0F309B0DF6}" type="presOf" srcId="{D99A0A82-C529-4200-8535-5170910C0EA3}" destId="{0D081BDD-BF29-4719-B15D-A953C6245D7E}" srcOrd="0" destOrd="0" presId="urn:microsoft.com/office/officeart/2005/8/layout/matrix3"/>
    <dgm:cxn modelId="{E2976111-377A-4636-89C7-3616238B734E}" srcId="{F874E066-3989-420B-B127-1DA587316017}" destId="{37163029-50C4-4783-A61B-8293B7C1C9A8}" srcOrd="1" destOrd="0" parTransId="{466F51B1-2C11-4E2C-A9EE-912285FDFE1B}" sibTransId="{273596E5-E1BE-48B2-B738-DD689C890417}"/>
    <dgm:cxn modelId="{C60C3C33-6623-4C38-870F-303C8528AB72}" srcId="{F874E066-3989-420B-B127-1DA587316017}" destId="{75E658DD-7474-4828-83E1-3E9D7F5D5A57}" srcOrd="0" destOrd="0" parTransId="{E40C6D33-97B5-446A-A710-C47EC45BC011}" sibTransId="{0A74A8F5-6027-42F7-B067-4CFD5FB87BDF}"/>
    <dgm:cxn modelId="{0D15A737-EA4F-42CD-B503-BD204E1AAE05}" srcId="{F874E066-3989-420B-B127-1DA587316017}" destId="{D99A0A82-C529-4200-8535-5170910C0EA3}" srcOrd="2" destOrd="0" parTransId="{F3FFE5AA-DB2E-40C6-8D2F-59943FE5AD7C}" sibTransId="{5B045A39-C310-4106-BE64-EED6210C35CA}"/>
    <dgm:cxn modelId="{334FFE6E-E444-47EB-938F-3220D288B569}" srcId="{F874E066-3989-420B-B127-1DA587316017}" destId="{ECF5FE41-BD7D-4DAE-8C06-1E53D1AE6B05}" srcOrd="3" destOrd="0" parTransId="{E4F5BB4E-89E4-4510-A3F0-23080B4962E9}" sibTransId="{78C34124-B0F6-46F5-9A29-70B62F510049}"/>
    <dgm:cxn modelId="{B305A8E2-94E2-4D7E-BEFA-9199111578C4}" type="presOf" srcId="{ECF5FE41-BD7D-4DAE-8C06-1E53D1AE6B05}" destId="{29AE44F3-E0F5-4DFC-A88E-DA64F971975E}" srcOrd="0" destOrd="0" presId="urn:microsoft.com/office/officeart/2005/8/layout/matrix3"/>
    <dgm:cxn modelId="{5C9AC7F1-9851-4B8C-B140-60E90FE2C37B}" type="presOf" srcId="{37163029-50C4-4783-A61B-8293B7C1C9A8}" destId="{C5870152-5A2C-4DED-9EC9-A3FFFFC5B845}" srcOrd="0" destOrd="0" presId="urn:microsoft.com/office/officeart/2005/8/layout/matrix3"/>
    <dgm:cxn modelId="{F243FCFD-DB31-4EFA-A015-40BA07817E45}" type="presOf" srcId="{75E658DD-7474-4828-83E1-3E9D7F5D5A57}" destId="{9617B692-A419-4115-BF28-B8143DDE1CB8}" srcOrd="0" destOrd="0" presId="urn:microsoft.com/office/officeart/2005/8/layout/matrix3"/>
    <dgm:cxn modelId="{95EBCDEB-7FAD-42C5-A897-AE58903BC8A0}" type="presParOf" srcId="{5A3B60B3-9DA7-4523-A6E2-CE6D363BD349}" destId="{20438ADD-E303-4FDA-A261-522A2DB079FD}" srcOrd="0" destOrd="0" presId="urn:microsoft.com/office/officeart/2005/8/layout/matrix3"/>
    <dgm:cxn modelId="{71702B45-46C5-4739-9217-4C49E7464122}" type="presParOf" srcId="{5A3B60B3-9DA7-4523-A6E2-CE6D363BD349}" destId="{9617B692-A419-4115-BF28-B8143DDE1CB8}" srcOrd="1" destOrd="0" presId="urn:microsoft.com/office/officeart/2005/8/layout/matrix3"/>
    <dgm:cxn modelId="{5C578144-417A-4E66-BDF9-68AA48B614C4}" type="presParOf" srcId="{5A3B60B3-9DA7-4523-A6E2-CE6D363BD349}" destId="{C5870152-5A2C-4DED-9EC9-A3FFFFC5B845}" srcOrd="2" destOrd="0" presId="urn:microsoft.com/office/officeart/2005/8/layout/matrix3"/>
    <dgm:cxn modelId="{110F76FA-AEE3-4987-AC3D-D788EA36B35B}" type="presParOf" srcId="{5A3B60B3-9DA7-4523-A6E2-CE6D363BD349}" destId="{0D081BDD-BF29-4719-B15D-A953C6245D7E}" srcOrd="3" destOrd="0" presId="urn:microsoft.com/office/officeart/2005/8/layout/matrix3"/>
    <dgm:cxn modelId="{85E82FA9-6726-45B0-9EBA-CE9694EEB1F2}" type="presParOf" srcId="{5A3B60B3-9DA7-4523-A6E2-CE6D363BD349}" destId="{29AE44F3-E0F5-4DFC-A88E-DA64F971975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7C24D1-F4C7-4E21-BE1D-14E61AE745B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03A320-32C6-47E9-BA17-8CFF3DA44DC9}">
      <dgm:prSet/>
      <dgm:spPr/>
      <dgm:t>
        <a:bodyPr/>
        <a:lstStyle/>
        <a:p>
          <a:pPr>
            <a:defRPr cap="all"/>
          </a:pPr>
          <a:r>
            <a:rPr lang="en-US"/>
            <a:t>Prioritizes functions and features based on length and difficulty</a:t>
          </a:r>
        </a:p>
      </dgm:t>
    </dgm:pt>
    <dgm:pt modelId="{18C7EEA5-E749-4E04-9CA1-6C5C5EF6ED5D}" type="parTrans" cxnId="{EA740595-C332-4191-820D-9C7838563F15}">
      <dgm:prSet/>
      <dgm:spPr/>
      <dgm:t>
        <a:bodyPr/>
        <a:lstStyle/>
        <a:p>
          <a:endParaRPr lang="en-US"/>
        </a:p>
      </dgm:t>
    </dgm:pt>
    <dgm:pt modelId="{384AA19A-81B3-400E-9FB3-0249A770A4EF}" type="sibTrans" cxnId="{EA740595-C332-4191-820D-9C7838563F15}">
      <dgm:prSet/>
      <dgm:spPr/>
      <dgm:t>
        <a:bodyPr/>
        <a:lstStyle/>
        <a:p>
          <a:endParaRPr lang="en-US"/>
        </a:p>
      </dgm:t>
    </dgm:pt>
    <dgm:pt modelId="{AB105A9C-DAF1-4339-AE16-B7502778FB64}">
      <dgm:prSet/>
      <dgm:spPr/>
      <dgm:t>
        <a:bodyPr/>
        <a:lstStyle/>
        <a:p>
          <a:pPr>
            <a:defRPr cap="all"/>
          </a:pPr>
          <a:r>
            <a:rPr lang="en-US" dirty="0"/>
            <a:t>More dynamic and susceptible to pivots and changes</a:t>
          </a:r>
        </a:p>
      </dgm:t>
    </dgm:pt>
    <dgm:pt modelId="{3702BCDD-EA2C-47CA-A109-C9A1C99B3025}" type="parTrans" cxnId="{84736583-87B4-4E50-AEAB-5EC0D08E0BE2}">
      <dgm:prSet/>
      <dgm:spPr/>
      <dgm:t>
        <a:bodyPr/>
        <a:lstStyle/>
        <a:p>
          <a:endParaRPr lang="en-US"/>
        </a:p>
      </dgm:t>
    </dgm:pt>
    <dgm:pt modelId="{D77F08F8-FF3D-46F5-AACC-8D9DEE309FE8}" type="sibTrans" cxnId="{84736583-87B4-4E50-AEAB-5EC0D08E0BE2}">
      <dgm:prSet/>
      <dgm:spPr/>
      <dgm:t>
        <a:bodyPr/>
        <a:lstStyle/>
        <a:p>
          <a:endParaRPr lang="en-US"/>
        </a:p>
      </dgm:t>
    </dgm:pt>
    <dgm:pt modelId="{B91D0C57-65F7-4992-AA52-46A94301A7BB}">
      <dgm:prSet/>
      <dgm:spPr/>
      <dgm:t>
        <a:bodyPr/>
        <a:lstStyle/>
        <a:p>
          <a:pPr>
            <a:defRPr cap="all"/>
          </a:pPr>
          <a:r>
            <a:rPr lang="en-US"/>
            <a:t>Allows for time frame changes as backlogs and user stories are updated</a:t>
          </a:r>
        </a:p>
      </dgm:t>
    </dgm:pt>
    <dgm:pt modelId="{E55FCE35-812B-49EB-89F8-301C424BDCA1}" type="parTrans" cxnId="{B6E06C96-5D74-478D-AFBF-599E35B2132D}">
      <dgm:prSet/>
      <dgm:spPr/>
      <dgm:t>
        <a:bodyPr/>
        <a:lstStyle/>
        <a:p>
          <a:endParaRPr lang="en-US"/>
        </a:p>
      </dgm:t>
    </dgm:pt>
    <dgm:pt modelId="{B82AD8F1-CD6D-432A-94BC-E2D3984DED37}" type="sibTrans" cxnId="{B6E06C96-5D74-478D-AFBF-599E35B2132D}">
      <dgm:prSet/>
      <dgm:spPr/>
      <dgm:t>
        <a:bodyPr/>
        <a:lstStyle/>
        <a:p>
          <a:endParaRPr lang="en-US"/>
        </a:p>
      </dgm:t>
    </dgm:pt>
    <dgm:pt modelId="{5BA8A113-626B-4FCF-AF6D-6C08A809FCFA}" type="pres">
      <dgm:prSet presAssocID="{187C24D1-F4C7-4E21-BE1D-14E61AE745B7}" presName="root" presStyleCnt="0">
        <dgm:presLayoutVars>
          <dgm:dir/>
          <dgm:resizeHandles val="exact"/>
        </dgm:presLayoutVars>
      </dgm:prSet>
      <dgm:spPr/>
    </dgm:pt>
    <dgm:pt modelId="{469B9E76-48D1-4872-BDA0-8118A49F7951}" type="pres">
      <dgm:prSet presAssocID="{5703A320-32C6-47E9-BA17-8CFF3DA44DC9}" presName="compNode" presStyleCnt="0"/>
      <dgm:spPr/>
    </dgm:pt>
    <dgm:pt modelId="{94DDAC3A-E57B-4032-89C5-05317ADF381E}" type="pres">
      <dgm:prSet presAssocID="{5703A320-32C6-47E9-BA17-8CFF3DA44DC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882B273-B617-46A2-BB3F-F7E5FE73F6E6}" type="pres">
      <dgm:prSet presAssocID="{5703A320-32C6-47E9-BA17-8CFF3DA44D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836722-2581-4D54-843C-71F8469A1C7D}" type="pres">
      <dgm:prSet presAssocID="{5703A320-32C6-47E9-BA17-8CFF3DA44DC9}" presName="spaceRect" presStyleCnt="0"/>
      <dgm:spPr/>
    </dgm:pt>
    <dgm:pt modelId="{80854A7F-ECDF-462D-A284-D663DFCFBC4C}" type="pres">
      <dgm:prSet presAssocID="{5703A320-32C6-47E9-BA17-8CFF3DA44DC9}" presName="textRect" presStyleLbl="revTx" presStyleIdx="0" presStyleCnt="3">
        <dgm:presLayoutVars>
          <dgm:chMax val="1"/>
          <dgm:chPref val="1"/>
        </dgm:presLayoutVars>
      </dgm:prSet>
      <dgm:spPr/>
    </dgm:pt>
    <dgm:pt modelId="{A2543B9F-BD2D-4E15-8E1E-CB3E395A559B}" type="pres">
      <dgm:prSet presAssocID="{384AA19A-81B3-400E-9FB3-0249A770A4EF}" presName="sibTrans" presStyleCnt="0"/>
      <dgm:spPr/>
    </dgm:pt>
    <dgm:pt modelId="{4E4D5588-6EBA-415E-B8B1-92B635E7F8FD}" type="pres">
      <dgm:prSet presAssocID="{AB105A9C-DAF1-4339-AE16-B7502778FB64}" presName="compNode" presStyleCnt="0"/>
      <dgm:spPr/>
    </dgm:pt>
    <dgm:pt modelId="{F63C6698-08E3-4E1C-96B5-60C577C1251B}" type="pres">
      <dgm:prSet presAssocID="{AB105A9C-DAF1-4339-AE16-B7502778FB6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E053C34-0DCA-4434-9119-7E2A5FD0E8BB}" type="pres">
      <dgm:prSet presAssocID="{AB105A9C-DAF1-4339-AE16-B7502778FB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058DA5B-0605-41ED-A546-58BFDE7C7EAD}" type="pres">
      <dgm:prSet presAssocID="{AB105A9C-DAF1-4339-AE16-B7502778FB64}" presName="spaceRect" presStyleCnt="0"/>
      <dgm:spPr/>
    </dgm:pt>
    <dgm:pt modelId="{1F4F6E88-53DE-4EF2-8F98-6FF4C6D720BC}" type="pres">
      <dgm:prSet presAssocID="{AB105A9C-DAF1-4339-AE16-B7502778FB64}" presName="textRect" presStyleLbl="revTx" presStyleIdx="1" presStyleCnt="3">
        <dgm:presLayoutVars>
          <dgm:chMax val="1"/>
          <dgm:chPref val="1"/>
        </dgm:presLayoutVars>
      </dgm:prSet>
      <dgm:spPr/>
    </dgm:pt>
    <dgm:pt modelId="{5D013F54-2E51-4915-894B-4F49B4A5D505}" type="pres">
      <dgm:prSet presAssocID="{D77F08F8-FF3D-46F5-AACC-8D9DEE309FE8}" presName="sibTrans" presStyleCnt="0"/>
      <dgm:spPr/>
    </dgm:pt>
    <dgm:pt modelId="{AEBE305B-8D96-483B-AF71-309FB71EFA30}" type="pres">
      <dgm:prSet presAssocID="{B91D0C57-65F7-4992-AA52-46A94301A7BB}" presName="compNode" presStyleCnt="0"/>
      <dgm:spPr/>
    </dgm:pt>
    <dgm:pt modelId="{4DEEFD51-C72F-467B-B5E2-3D596CFD0033}" type="pres">
      <dgm:prSet presAssocID="{B91D0C57-65F7-4992-AA52-46A94301A7B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CC6083C-B90E-46E4-9D85-23DAF3CF41D4}" type="pres">
      <dgm:prSet presAssocID="{B91D0C57-65F7-4992-AA52-46A94301A7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D31BFE9-B76C-46C3-9332-7E6318CBD9EE}" type="pres">
      <dgm:prSet presAssocID="{B91D0C57-65F7-4992-AA52-46A94301A7BB}" presName="spaceRect" presStyleCnt="0"/>
      <dgm:spPr/>
    </dgm:pt>
    <dgm:pt modelId="{8FB91C9D-2AF1-471B-B0CA-F3A9698D8BCC}" type="pres">
      <dgm:prSet presAssocID="{B91D0C57-65F7-4992-AA52-46A94301A7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C30302-930F-4E30-AC9E-B4290B3B9D77}" type="presOf" srcId="{AB105A9C-DAF1-4339-AE16-B7502778FB64}" destId="{1F4F6E88-53DE-4EF2-8F98-6FF4C6D720BC}" srcOrd="0" destOrd="0" presId="urn:microsoft.com/office/officeart/2018/5/layout/IconLeafLabelList"/>
    <dgm:cxn modelId="{69BD3208-6A37-4368-AA44-4C7EDC174451}" type="presOf" srcId="{5703A320-32C6-47E9-BA17-8CFF3DA44DC9}" destId="{80854A7F-ECDF-462D-A284-D663DFCFBC4C}" srcOrd="0" destOrd="0" presId="urn:microsoft.com/office/officeart/2018/5/layout/IconLeafLabelList"/>
    <dgm:cxn modelId="{628BEB56-96BD-4607-97CA-7D961EF28DDD}" type="presOf" srcId="{B91D0C57-65F7-4992-AA52-46A94301A7BB}" destId="{8FB91C9D-2AF1-471B-B0CA-F3A9698D8BCC}" srcOrd="0" destOrd="0" presId="urn:microsoft.com/office/officeart/2018/5/layout/IconLeafLabelList"/>
    <dgm:cxn modelId="{84736583-87B4-4E50-AEAB-5EC0D08E0BE2}" srcId="{187C24D1-F4C7-4E21-BE1D-14E61AE745B7}" destId="{AB105A9C-DAF1-4339-AE16-B7502778FB64}" srcOrd="1" destOrd="0" parTransId="{3702BCDD-EA2C-47CA-A109-C9A1C99B3025}" sibTransId="{D77F08F8-FF3D-46F5-AACC-8D9DEE309FE8}"/>
    <dgm:cxn modelId="{EA740595-C332-4191-820D-9C7838563F15}" srcId="{187C24D1-F4C7-4E21-BE1D-14E61AE745B7}" destId="{5703A320-32C6-47E9-BA17-8CFF3DA44DC9}" srcOrd="0" destOrd="0" parTransId="{18C7EEA5-E749-4E04-9CA1-6C5C5EF6ED5D}" sibTransId="{384AA19A-81B3-400E-9FB3-0249A770A4EF}"/>
    <dgm:cxn modelId="{B6E06C96-5D74-478D-AFBF-599E35B2132D}" srcId="{187C24D1-F4C7-4E21-BE1D-14E61AE745B7}" destId="{B91D0C57-65F7-4992-AA52-46A94301A7BB}" srcOrd="2" destOrd="0" parTransId="{E55FCE35-812B-49EB-89F8-301C424BDCA1}" sibTransId="{B82AD8F1-CD6D-432A-94BC-E2D3984DED37}"/>
    <dgm:cxn modelId="{9BE86CD3-ED85-4EE5-A647-3A9CF1D11F4D}" type="presOf" srcId="{187C24D1-F4C7-4E21-BE1D-14E61AE745B7}" destId="{5BA8A113-626B-4FCF-AF6D-6C08A809FCFA}" srcOrd="0" destOrd="0" presId="urn:microsoft.com/office/officeart/2018/5/layout/IconLeafLabelList"/>
    <dgm:cxn modelId="{DFE41352-BE42-4FFB-BCF7-9C9445C20A36}" type="presParOf" srcId="{5BA8A113-626B-4FCF-AF6D-6C08A809FCFA}" destId="{469B9E76-48D1-4872-BDA0-8118A49F7951}" srcOrd="0" destOrd="0" presId="urn:microsoft.com/office/officeart/2018/5/layout/IconLeafLabelList"/>
    <dgm:cxn modelId="{AE50B38B-AE61-4596-A5B0-61D986907B1E}" type="presParOf" srcId="{469B9E76-48D1-4872-BDA0-8118A49F7951}" destId="{94DDAC3A-E57B-4032-89C5-05317ADF381E}" srcOrd="0" destOrd="0" presId="urn:microsoft.com/office/officeart/2018/5/layout/IconLeafLabelList"/>
    <dgm:cxn modelId="{1932388A-5D63-4534-AFCA-E902DD36266F}" type="presParOf" srcId="{469B9E76-48D1-4872-BDA0-8118A49F7951}" destId="{0882B273-B617-46A2-BB3F-F7E5FE73F6E6}" srcOrd="1" destOrd="0" presId="urn:microsoft.com/office/officeart/2018/5/layout/IconLeafLabelList"/>
    <dgm:cxn modelId="{9DEB3AD1-580F-4FEA-BE89-44144AE3AE91}" type="presParOf" srcId="{469B9E76-48D1-4872-BDA0-8118A49F7951}" destId="{A6836722-2581-4D54-843C-71F8469A1C7D}" srcOrd="2" destOrd="0" presId="urn:microsoft.com/office/officeart/2018/5/layout/IconLeafLabelList"/>
    <dgm:cxn modelId="{310AACC7-BFE7-49B5-8D51-D64874F4A675}" type="presParOf" srcId="{469B9E76-48D1-4872-BDA0-8118A49F7951}" destId="{80854A7F-ECDF-462D-A284-D663DFCFBC4C}" srcOrd="3" destOrd="0" presId="urn:microsoft.com/office/officeart/2018/5/layout/IconLeafLabelList"/>
    <dgm:cxn modelId="{B7E29760-B6AA-4A97-B582-09B531F76ABF}" type="presParOf" srcId="{5BA8A113-626B-4FCF-AF6D-6C08A809FCFA}" destId="{A2543B9F-BD2D-4E15-8E1E-CB3E395A559B}" srcOrd="1" destOrd="0" presId="urn:microsoft.com/office/officeart/2018/5/layout/IconLeafLabelList"/>
    <dgm:cxn modelId="{2CCA3144-B957-422B-8811-58E9578FD6DF}" type="presParOf" srcId="{5BA8A113-626B-4FCF-AF6D-6C08A809FCFA}" destId="{4E4D5588-6EBA-415E-B8B1-92B635E7F8FD}" srcOrd="2" destOrd="0" presId="urn:microsoft.com/office/officeart/2018/5/layout/IconLeafLabelList"/>
    <dgm:cxn modelId="{23424001-5428-4DA1-9B7B-F9502254BB15}" type="presParOf" srcId="{4E4D5588-6EBA-415E-B8B1-92B635E7F8FD}" destId="{F63C6698-08E3-4E1C-96B5-60C577C1251B}" srcOrd="0" destOrd="0" presId="urn:microsoft.com/office/officeart/2018/5/layout/IconLeafLabelList"/>
    <dgm:cxn modelId="{B66915FB-3AD3-451F-85C0-D02C5FD68290}" type="presParOf" srcId="{4E4D5588-6EBA-415E-B8B1-92B635E7F8FD}" destId="{FE053C34-0DCA-4434-9119-7E2A5FD0E8BB}" srcOrd="1" destOrd="0" presId="urn:microsoft.com/office/officeart/2018/5/layout/IconLeafLabelList"/>
    <dgm:cxn modelId="{9EBDEF63-3D80-4D7F-B9E2-757FFAA44756}" type="presParOf" srcId="{4E4D5588-6EBA-415E-B8B1-92B635E7F8FD}" destId="{7058DA5B-0605-41ED-A546-58BFDE7C7EAD}" srcOrd="2" destOrd="0" presId="urn:microsoft.com/office/officeart/2018/5/layout/IconLeafLabelList"/>
    <dgm:cxn modelId="{7FAD4D7C-E970-4091-92BA-04F70449FCA8}" type="presParOf" srcId="{4E4D5588-6EBA-415E-B8B1-92B635E7F8FD}" destId="{1F4F6E88-53DE-4EF2-8F98-6FF4C6D720BC}" srcOrd="3" destOrd="0" presId="urn:microsoft.com/office/officeart/2018/5/layout/IconLeafLabelList"/>
    <dgm:cxn modelId="{EEABE4C9-7DFD-405F-8A0E-B7FB47B9D06D}" type="presParOf" srcId="{5BA8A113-626B-4FCF-AF6D-6C08A809FCFA}" destId="{5D013F54-2E51-4915-894B-4F49B4A5D505}" srcOrd="3" destOrd="0" presId="urn:microsoft.com/office/officeart/2018/5/layout/IconLeafLabelList"/>
    <dgm:cxn modelId="{DDECAC93-3906-4185-A2F7-CF32646E0C22}" type="presParOf" srcId="{5BA8A113-626B-4FCF-AF6D-6C08A809FCFA}" destId="{AEBE305B-8D96-483B-AF71-309FB71EFA30}" srcOrd="4" destOrd="0" presId="urn:microsoft.com/office/officeart/2018/5/layout/IconLeafLabelList"/>
    <dgm:cxn modelId="{E408CAB0-DF87-4058-AF01-1D8B2C0D22C8}" type="presParOf" srcId="{AEBE305B-8D96-483B-AF71-309FB71EFA30}" destId="{4DEEFD51-C72F-467B-B5E2-3D596CFD0033}" srcOrd="0" destOrd="0" presId="urn:microsoft.com/office/officeart/2018/5/layout/IconLeafLabelList"/>
    <dgm:cxn modelId="{88739C22-9A7B-4EF6-8919-C69ABDD608A0}" type="presParOf" srcId="{AEBE305B-8D96-483B-AF71-309FB71EFA30}" destId="{ACC6083C-B90E-46E4-9D85-23DAF3CF41D4}" srcOrd="1" destOrd="0" presId="urn:microsoft.com/office/officeart/2018/5/layout/IconLeafLabelList"/>
    <dgm:cxn modelId="{BF32609A-AB18-4372-9C81-398BDB938EB5}" type="presParOf" srcId="{AEBE305B-8D96-483B-AF71-309FB71EFA30}" destId="{CD31BFE9-B76C-46C3-9332-7E6318CBD9EE}" srcOrd="2" destOrd="0" presId="urn:microsoft.com/office/officeart/2018/5/layout/IconLeafLabelList"/>
    <dgm:cxn modelId="{80E83E0D-1C6A-4968-B937-E0B6CBD41377}" type="presParOf" srcId="{AEBE305B-8D96-483B-AF71-309FB71EFA30}" destId="{8FB91C9D-2AF1-471B-B0CA-F3A9698D8BC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F3512-6074-42C3-B857-9D74CF5A14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0426D-5B89-4847-9E45-81CCD6197E01}">
      <dgm:prSet/>
      <dgm:spPr/>
      <dgm:t>
        <a:bodyPr/>
        <a:lstStyle/>
        <a:p>
          <a:r>
            <a:rPr lang="en-US"/>
            <a:t>Agile is more dynamic in nature due to its prioritization on functions and features compared to waterfall’s linear method</a:t>
          </a:r>
        </a:p>
      </dgm:t>
    </dgm:pt>
    <dgm:pt modelId="{C9C86653-BC67-4DD6-88DE-9CBB66061E8C}" type="parTrans" cxnId="{F89A59F6-0D51-4C73-96E6-74283879244B}">
      <dgm:prSet/>
      <dgm:spPr/>
      <dgm:t>
        <a:bodyPr/>
        <a:lstStyle/>
        <a:p>
          <a:endParaRPr lang="en-US"/>
        </a:p>
      </dgm:t>
    </dgm:pt>
    <dgm:pt modelId="{24E647AE-8C71-4044-B3B1-3707F409BC50}" type="sibTrans" cxnId="{F89A59F6-0D51-4C73-96E6-74283879244B}">
      <dgm:prSet/>
      <dgm:spPr/>
      <dgm:t>
        <a:bodyPr/>
        <a:lstStyle/>
        <a:p>
          <a:endParaRPr lang="en-US"/>
        </a:p>
      </dgm:t>
    </dgm:pt>
    <dgm:pt modelId="{65DE163F-BF8E-4346-87AB-EBE037B276DE}">
      <dgm:prSet/>
      <dgm:spPr/>
      <dgm:t>
        <a:bodyPr/>
        <a:lstStyle/>
        <a:p>
          <a:r>
            <a:rPr lang="en-US"/>
            <a:t>Agile is more flexible as it can pivot easily to the constant real time updates of backlogs and user stories</a:t>
          </a:r>
        </a:p>
      </dgm:t>
    </dgm:pt>
    <dgm:pt modelId="{2EE72F84-F12D-4AC0-BD1E-6CF5A45799F1}" type="parTrans" cxnId="{3FFD14F6-ED12-4E2C-BDCD-47F4A5109208}">
      <dgm:prSet/>
      <dgm:spPr/>
      <dgm:t>
        <a:bodyPr/>
        <a:lstStyle/>
        <a:p>
          <a:endParaRPr lang="en-US"/>
        </a:p>
      </dgm:t>
    </dgm:pt>
    <dgm:pt modelId="{6E9CE114-7D1A-4B5D-BF61-608A40436188}" type="sibTrans" cxnId="{3FFD14F6-ED12-4E2C-BDCD-47F4A5109208}">
      <dgm:prSet/>
      <dgm:spPr/>
      <dgm:t>
        <a:bodyPr/>
        <a:lstStyle/>
        <a:p>
          <a:endParaRPr lang="en-US"/>
        </a:p>
      </dgm:t>
    </dgm:pt>
    <dgm:pt modelId="{CBD85E66-701C-44C4-8274-D3BA4D7B8E61}">
      <dgm:prSet/>
      <dgm:spPr/>
      <dgm:t>
        <a:bodyPr/>
        <a:lstStyle/>
        <a:p>
          <a:r>
            <a:rPr lang="en-US"/>
            <a:t>Agile can be more ambiguous with not much information compared to waterfall’s linear structure</a:t>
          </a:r>
        </a:p>
      </dgm:t>
    </dgm:pt>
    <dgm:pt modelId="{D6C4442B-1C11-49CE-A219-5699630D1C03}" type="parTrans" cxnId="{B31EEB36-9D4E-416E-B993-9DCCD1DA0085}">
      <dgm:prSet/>
      <dgm:spPr/>
      <dgm:t>
        <a:bodyPr/>
        <a:lstStyle/>
        <a:p>
          <a:endParaRPr lang="en-US"/>
        </a:p>
      </dgm:t>
    </dgm:pt>
    <dgm:pt modelId="{4F692EEF-2E94-4805-BED1-D96BE662F6E9}" type="sibTrans" cxnId="{B31EEB36-9D4E-416E-B993-9DCCD1DA0085}">
      <dgm:prSet/>
      <dgm:spPr/>
      <dgm:t>
        <a:bodyPr/>
        <a:lstStyle/>
        <a:p>
          <a:endParaRPr lang="en-US"/>
        </a:p>
      </dgm:t>
    </dgm:pt>
    <dgm:pt modelId="{309EA29C-C53A-4B78-9D8F-403F42C0A5DE}" type="pres">
      <dgm:prSet presAssocID="{943F3512-6074-42C3-B857-9D74CF5A1434}" presName="root" presStyleCnt="0">
        <dgm:presLayoutVars>
          <dgm:dir/>
          <dgm:resizeHandles val="exact"/>
        </dgm:presLayoutVars>
      </dgm:prSet>
      <dgm:spPr/>
    </dgm:pt>
    <dgm:pt modelId="{051C01EF-356F-4D7B-9CE8-2677D3C02314}" type="pres">
      <dgm:prSet presAssocID="{B5F0426D-5B89-4847-9E45-81CCD6197E01}" presName="compNode" presStyleCnt="0"/>
      <dgm:spPr/>
    </dgm:pt>
    <dgm:pt modelId="{5511D644-42B0-4B83-8BBA-B661D70A7FD6}" type="pres">
      <dgm:prSet presAssocID="{B5F0426D-5B89-4847-9E45-81CCD6197E01}" presName="bgRect" presStyleLbl="bgShp" presStyleIdx="0" presStyleCnt="3"/>
      <dgm:spPr/>
    </dgm:pt>
    <dgm:pt modelId="{545F6E6C-D003-41E8-B36A-BD0A84C26BA4}" type="pres">
      <dgm:prSet presAssocID="{B5F0426D-5B89-4847-9E45-81CCD6197E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1D4BE49-4430-4270-B1D4-5BA3F2255B69}" type="pres">
      <dgm:prSet presAssocID="{B5F0426D-5B89-4847-9E45-81CCD6197E01}" presName="spaceRect" presStyleCnt="0"/>
      <dgm:spPr/>
    </dgm:pt>
    <dgm:pt modelId="{FFE6DFDE-A45A-4CBE-8017-DA61EBF3232A}" type="pres">
      <dgm:prSet presAssocID="{B5F0426D-5B89-4847-9E45-81CCD6197E01}" presName="parTx" presStyleLbl="revTx" presStyleIdx="0" presStyleCnt="3">
        <dgm:presLayoutVars>
          <dgm:chMax val="0"/>
          <dgm:chPref val="0"/>
        </dgm:presLayoutVars>
      </dgm:prSet>
      <dgm:spPr/>
    </dgm:pt>
    <dgm:pt modelId="{15E0A6A5-5240-4AB2-B4FD-2223570DE416}" type="pres">
      <dgm:prSet presAssocID="{24E647AE-8C71-4044-B3B1-3707F409BC50}" presName="sibTrans" presStyleCnt="0"/>
      <dgm:spPr/>
    </dgm:pt>
    <dgm:pt modelId="{75BE945C-875D-43B1-86C8-9B3CB107050B}" type="pres">
      <dgm:prSet presAssocID="{65DE163F-BF8E-4346-87AB-EBE037B276DE}" presName="compNode" presStyleCnt="0"/>
      <dgm:spPr/>
    </dgm:pt>
    <dgm:pt modelId="{6E9B2A5A-6B39-44C3-B1DB-D8C4F2077754}" type="pres">
      <dgm:prSet presAssocID="{65DE163F-BF8E-4346-87AB-EBE037B276DE}" presName="bgRect" presStyleLbl="bgShp" presStyleIdx="1" presStyleCnt="3"/>
      <dgm:spPr/>
    </dgm:pt>
    <dgm:pt modelId="{8F4C9214-4798-4C34-AF1D-3EDDC649E10F}" type="pres">
      <dgm:prSet presAssocID="{65DE163F-BF8E-4346-87AB-EBE037B276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373C468-83C1-4F76-887C-0DA11F4AD050}" type="pres">
      <dgm:prSet presAssocID="{65DE163F-BF8E-4346-87AB-EBE037B276DE}" presName="spaceRect" presStyleCnt="0"/>
      <dgm:spPr/>
    </dgm:pt>
    <dgm:pt modelId="{E4C11082-3655-4540-8A14-59C69C66EF29}" type="pres">
      <dgm:prSet presAssocID="{65DE163F-BF8E-4346-87AB-EBE037B276DE}" presName="parTx" presStyleLbl="revTx" presStyleIdx="1" presStyleCnt="3">
        <dgm:presLayoutVars>
          <dgm:chMax val="0"/>
          <dgm:chPref val="0"/>
        </dgm:presLayoutVars>
      </dgm:prSet>
      <dgm:spPr/>
    </dgm:pt>
    <dgm:pt modelId="{0D6CFF87-7D21-4150-97DB-20987E8C59FA}" type="pres">
      <dgm:prSet presAssocID="{6E9CE114-7D1A-4B5D-BF61-608A40436188}" presName="sibTrans" presStyleCnt="0"/>
      <dgm:spPr/>
    </dgm:pt>
    <dgm:pt modelId="{5244B8B3-202A-4DFB-8E9E-CB5F0B29DBBC}" type="pres">
      <dgm:prSet presAssocID="{CBD85E66-701C-44C4-8274-D3BA4D7B8E61}" presName="compNode" presStyleCnt="0"/>
      <dgm:spPr/>
    </dgm:pt>
    <dgm:pt modelId="{5814783A-7232-4731-A8EF-0BE2D14F1B10}" type="pres">
      <dgm:prSet presAssocID="{CBD85E66-701C-44C4-8274-D3BA4D7B8E61}" presName="bgRect" presStyleLbl="bgShp" presStyleIdx="2" presStyleCnt="3"/>
      <dgm:spPr/>
    </dgm:pt>
    <dgm:pt modelId="{62B6A502-4B8E-43FB-B136-EA78874A9376}" type="pres">
      <dgm:prSet presAssocID="{CBD85E66-701C-44C4-8274-D3BA4D7B8E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3F86E1A-F87A-462E-A537-4AD914DA2F72}" type="pres">
      <dgm:prSet presAssocID="{CBD85E66-701C-44C4-8274-D3BA4D7B8E61}" presName="spaceRect" presStyleCnt="0"/>
      <dgm:spPr/>
    </dgm:pt>
    <dgm:pt modelId="{216041AF-2A4C-4B53-87EE-190F4561BDA4}" type="pres">
      <dgm:prSet presAssocID="{CBD85E66-701C-44C4-8274-D3BA4D7B8E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1EEB36-9D4E-416E-B993-9DCCD1DA0085}" srcId="{943F3512-6074-42C3-B857-9D74CF5A1434}" destId="{CBD85E66-701C-44C4-8274-D3BA4D7B8E61}" srcOrd="2" destOrd="0" parTransId="{D6C4442B-1C11-49CE-A219-5699630D1C03}" sibTransId="{4F692EEF-2E94-4805-BED1-D96BE662F6E9}"/>
    <dgm:cxn modelId="{EE7FF43F-AB28-47D2-B3D5-E8A885B9E9C7}" type="presOf" srcId="{65DE163F-BF8E-4346-87AB-EBE037B276DE}" destId="{E4C11082-3655-4540-8A14-59C69C66EF29}" srcOrd="0" destOrd="0" presId="urn:microsoft.com/office/officeart/2018/2/layout/IconVerticalSolidList"/>
    <dgm:cxn modelId="{BCF3A960-AC30-4297-A831-AC02378523BA}" type="presOf" srcId="{B5F0426D-5B89-4847-9E45-81CCD6197E01}" destId="{FFE6DFDE-A45A-4CBE-8017-DA61EBF3232A}" srcOrd="0" destOrd="0" presId="urn:microsoft.com/office/officeart/2018/2/layout/IconVerticalSolidList"/>
    <dgm:cxn modelId="{D802EF9B-39FE-43C7-9D2C-E71039EA2C64}" type="presOf" srcId="{CBD85E66-701C-44C4-8274-D3BA4D7B8E61}" destId="{216041AF-2A4C-4B53-87EE-190F4561BDA4}" srcOrd="0" destOrd="0" presId="urn:microsoft.com/office/officeart/2018/2/layout/IconVerticalSolidList"/>
    <dgm:cxn modelId="{AA7FA4E1-2274-4591-9FFA-60597161A76A}" type="presOf" srcId="{943F3512-6074-42C3-B857-9D74CF5A1434}" destId="{309EA29C-C53A-4B78-9D8F-403F42C0A5DE}" srcOrd="0" destOrd="0" presId="urn:microsoft.com/office/officeart/2018/2/layout/IconVerticalSolidList"/>
    <dgm:cxn modelId="{3FFD14F6-ED12-4E2C-BDCD-47F4A5109208}" srcId="{943F3512-6074-42C3-B857-9D74CF5A1434}" destId="{65DE163F-BF8E-4346-87AB-EBE037B276DE}" srcOrd="1" destOrd="0" parTransId="{2EE72F84-F12D-4AC0-BD1E-6CF5A45799F1}" sibTransId="{6E9CE114-7D1A-4B5D-BF61-608A40436188}"/>
    <dgm:cxn modelId="{F89A59F6-0D51-4C73-96E6-74283879244B}" srcId="{943F3512-6074-42C3-B857-9D74CF5A1434}" destId="{B5F0426D-5B89-4847-9E45-81CCD6197E01}" srcOrd="0" destOrd="0" parTransId="{C9C86653-BC67-4DD6-88DE-9CBB66061E8C}" sibTransId="{24E647AE-8C71-4044-B3B1-3707F409BC50}"/>
    <dgm:cxn modelId="{D2426549-6502-4E3E-85A4-F549E797CF04}" type="presParOf" srcId="{309EA29C-C53A-4B78-9D8F-403F42C0A5DE}" destId="{051C01EF-356F-4D7B-9CE8-2677D3C02314}" srcOrd="0" destOrd="0" presId="urn:microsoft.com/office/officeart/2018/2/layout/IconVerticalSolidList"/>
    <dgm:cxn modelId="{58EA1841-509D-478A-8032-73BDA8230829}" type="presParOf" srcId="{051C01EF-356F-4D7B-9CE8-2677D3C02314}" destId="{5511D644-42B0-4B83-8BBA-B661D70A7FD6}" srcOrd="0" destOrd="0" presId="urn:microsoft.com/office/officeart/2018/2/layout/IconVerticalSolidList"/>
    <dgm:cxn modelId="{6B054D46-2CD1-4340-AB89-F575EE16C144}" type="presParOf" srcId="{051C01EF-356F-4D7B-9CE8-2677D3C02314}" destId="{545F6E6C-D003-41E8-B36A-BD0A84C26BA4}" srcOrd="1" destOrd="0" presId="urn:microsoft.com/office/officeart/2018/2/layout/IconVerticalSolidList"/>
    <dgm:cxn modelId="{35B9930E-7771-404C-815A-13344D203E2E}" type="presParOf" srcId="{051C01EF-356F-4D7B-9CE8-2677D3C02314}" destId="{D1D4BE49-4430-4270-B1D4-5BA3F2255B69}" srcOrd="2" destOrd="0" presId="urn:microsoft.com/office/officeart/2018/2/layout/IconVerticalSolidList"/>
    <dgm:cxn modelId="{EF0181CE-5ECC-4E18-A19E-058DCBFDE80D}" type="presParOf" srcId="{051C01EF-356F-4D7B-9CE8-2677D3C02314}" destId="{FFE6DFDE-A45A-4CBE-8017-DA61EBF3232A}" srcOrd="3" destOrd="0" presId="urn:microsoft.com/office/officeart/2018/2/layout/IconVerticalSolidList"/>
    <dgm:cxn modelId="{D21BCF35-FA5B-44B6-B7A7-E5162DC688A3}" type="presParOf" srcId="{309EA29C-C53A-4B78-9D8F-403F42C0A5DE}" destId="{15E0A6A5-5240-4AB2-B4FD-2223570DE416}" srcOrd="1" destOrd="0" presId="urn:microsoft.com/office/officeart/2018/2/layout/IconVerticalSolidList"/>
    <dgm:cxn modelId="{32CB9F34-D8F5-4518-B076-E08E0464A6BA}" type="presParOf" srcId="{309EA29C-C53A-4B78-9D8F-403F42C0A5DE}" destId="{75BE945C-875D-43B1-86C8-9B3CB107050B}" srcOrd="2" destOrd="0" presId="urn:microsoft.com/office/officeart/2018/2/layout/IconVerticalSolidList"/>
    <dgm:cxn modelId="{84C765C3-E721-4BC8-A456-78CF50577CE9}" type="presParOf" srcId="{75BE945C-875D-43B1-86C8-9B3CB107050B}" destId="{6E9B2A5A-6B39-44C3-B1DB-D8C4F2077754}" srcOrd="0" destOrd="0" presId="urn:microsoft.com/office/officeart/2018/2/layout/IconVerticalSolidList"/>
    <dgm:cxn modelId="{D619D5ED-F737-4E34-95CB-3C6C8A0CF7AF}" type="presParOf" srcId="{75BE945C-875D-43B1-86C8-9B3CB107050B}" destId="{8F4C9214-4798-4C34-AF1D-3EDDC649E10F}" srcOrd="1" destOrd="0" presId="urn:microsoft.com/office/officeart/2018/2/layout/IconVerticalSolidList"/>
    <dgm:cxn modelId="{A94ED27E-8F81-40FF-BA80-CD956E340F8E}" type="presParOf" srcId="{75BE945C-875D-43B1-86C8-9B3CB107050B}" destId="{2373C468-83C1-4F76-887C-0DA11F4AD050}" srcOrd="2" destOrd="0" presId="urn:microsoft.com/office/officeart/2018/2/layout/IconVerticalSolidList"/>
    <dgm:cxn modelId="{80F4BFC7-01EC-4A84-9962-93AC53628798}" type="presParOf" srcId="{75BE945C-875D-43B1-86C8-9B3CB107050B}" destId="{E4C11082-3655-4540-8A14-59C69C66EF29}" srcOrd="3" destOrd="0" presId="urn:microsoft.com/office/officeart/2018/2/layout/IconVerticalSolidList"/>
    <dgm:cxn modelId="{18ECD736-A22A-4F84-BCC7-0D031D9D05C4}" type="presParOf" srcId="{309EA29C-C53A-4B78-9D8F-403F42C0A5DE}" destId="{0D6CFF87-7D21-4150-97DB-20987E8C59FA}" srcOrd="3" destOrd="0" presId="urn:microsoft.com/office/officeart/2018/2/layout/IconVerticalSolidList"/>
    <dgm:cxn modelId="{123E0F07-9CCB-4034-B5A2-356510E1FE6A}" type="presParOf" srcId="{309EA29C-C53A-4B78-9D8F-403F42C0A5DE}" destId="{5244B8B3-202A-4DFB-8E9E-CB5F0B29DBBC}" srcOrd="4" destOrd="0" presId="urn:microsoft.com/office/officeart/2018/2/layout/IconVerticalSolidList"/>
    <dgm:cxn modelId="{41765878-AFC0-4182-9F72-8CFF92CB12CD}" type="presParOf" srcId="{5244B8B3-202A-4DFB-8E9E-CB5F0B29DBBC}" destId="{5814783A-7232-4731-A8EF-0BE2D14F1B10}" srcOrd="0" destOrd="0" presId="urn:microsoft.com/office/officeart/2018/2/layout/IconVerticalSolidList"/>
    <dgm:cxn modelId="{2B374D24-40EA-4489-ACF7-99E1D9E13811}" type="presParOf" srcId="{5244B8B3-202A-4DFB-8E9E-CB5F0B29DBBC}" destId="{62B6A502-4B8E-43FB-B136-EA78874A9376}" srcOrd="1" destOrd="0" presId="urn:microsoft.com/office/officeart/2018/2/layout/IconVerticalSolidList"/>
    <dgm:cxn modelId="{178C4EB9-0754-45CB-A233-0C283A9D520E}" type="presParOf" srcId="{5244B8B3-202A-4DFB-8E9E-CB5F0B29DBBC}" destId="{B3F86E1A-F87A-462E-A537-4AD914DA2F72}" srcOrd="2" destOrd="0" presId="urn:microsoft.com/office/officeart/2018/2/layout/IconVerticalSolidList"/>
    <dgm:cxn modelId="{6D49F85E-1D79-44CD-8152-0B07D5AD9818}" type="presParOf" srcId="{5244B8B3-202A-4DFB-8E9E-CB5F0B29DBBC}" destId="{216041AF-2A4C-4B53-87EE-190F4561BD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38ADD-E303-4FDA-A261-522A2DB079FD}">
      <dsp:nvSpPr>
        <dsp:cNvPr id="0" name=""/>
        <dsp:cNvSpPr/>
      </dsp:nvSpPr>
      <dsp:spPr>
        <a:xfrm>
          <a:off x="0" y="393654"/>
          <a:ext cx="4996207" cy="499620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17B692-A419-4115-BF28-B8143DDE1CB8}">
      <dsp:nvSpPr>
        <dsp:cNvPr id="0" name=""/>
        <dsp:cNvSpPr/>
      </dsp:nvSpPr>
      <dsp:spPr>
        <a:xfrm>
          <a:off x="474639" y="868294"/>
          <a:ext cx="1948520" cy="194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step by step method that is linear in nature</a:t>
          </a:r>
        </a:p>
      </dsp:txBody>
      <dsp:txXfrm>
        <a:off x="569758" y="963413"/>
        <a:ext cx="1758282" cy="1758282"/>
      </dsp:txXfrm>
    </dsp:sp>
    <dsp:sp modelId="{C5870152-5A2C-4DED-9EC9-A3FFFFC5B845}">
      <dsp:nvSpPr>
        <dsp:cNvPr id="0" name=""/>
        <dsp:cNvSpPr/>
      </dsp:nvSpPr>
      <dsp:spPr>
        <a:xfrm>
          <a:off x="2573046" y="868294"/>
          <a:ext cx="1948520" cy="194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Harder to change or pivot functions and features</a:t>
          </a:r>
        </a:p>
      </dsp:txBody>
      <dsp:txXfrm>
        <a:off x="2668165" y="963413"/>
        <a:ext cx="1758282" cy="1758282"/>
      </dsp:txXfrm>
    </dsp:sp>
    <dsp:sp modelId="{0D081BDD-BF29-4719-B15D-A953C6245D7E}">
      <dsp:nvSpPr>
        <dsp:cNvPr id="0" name=""/>
        <dsp:cNvSpPr/>
      </dsp:nvSpPr>
      <dsp:spPr>
        <a:xfrm>
          <a:off x="474639" y="2966701"/>
          <a:ext cx="1948520" cy="194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non dynamic method with a fixed project time, typically short</a:t>
          </a:r>
        </a:p>
      </dsp:txBody>
      <dsp:txXfrm>
        <a:off x="569758" y="3061820"/>
        <a:ext cx="1758282" cy="1758282"/>
      </dsp:txXfrm>
    </dsp:sp>
    <dsp:sp modelId="{29AE44F3-E0F5-4DFC-A88E-DA64F971975E}">
      <dsp:nvSpPr>
        <dsp:cNvPr id="0" name=""/>
        <dsp:cNvSpPr/>
      </dsp:nvSpPr>
      <dsp:spPr>
        <a:xfrm>
          <a:off x="2573046" y="2966701"/>
          <a:ext cx="1948520" cy="194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Given it’s linear nature, there are no ambiguous requirements </a:t>
          </a:r>
        </a:p>
      </dsp:txBody>
      <dsp:txXfrm>
        <a:off x="2668165" y="3061820"/>
        <a:ext cx="1758282" cy="1758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DAC3A-E57B-4032-89C5-05317ADF381E}">
      <dsp:nvSpPr>
        <dsp:cNvPr id="0" name=""/>
        <dsp:cNvSpPr/>
      </dsp:nvSpPr>
      <dsp:spPr>
        <a:xfrm>
          <a:off x="937349" y="381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2B273-B617-46A2-BB3F-F7E5FE73F6E6}">
      <dsp:nvSpPr>
        <dsp:cNvPr id="0" name=""/>
        <dsp:cNvSpPr/>
      </dsp:nvSpPr>
      <dsp:spPr>
        <a:xfrm>
          <a:off x="1295662" y="358693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54A7F-ECDF-462D-A284-D663DFCFBC4C}">
      <dsp:nvSpPr>
        <dsp:cNvPr id="0" name=""/>
        <dsp:cNvSpPr/>
      </dsp:nvSpPr>
      <dsp:spPr>
        <a:xfrm>
          <a:off x="399881" y="2205381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Prioritizes functions and features based on length and difficulty</a:t>
          </a:r>
        </a:p>
      </dsp:txBody>
      <dsp:txXfrm>
        <a:off x="399881" y="2205381"/>
        <a:ext cx="2756250" cy="720000"/>
      </dsp:txXfrm>
    </dsp:sp>
    <dsp:sp modelId="{F63C6698-08E3-4E1C-96B5-60C577C1251B}">
      <dsp:nvSpPr>
        <dsp:cNvPr id="0" name=""/>
        <dsp:cNvSpPr/>
      </dsp:nvSpPr>
      <dsp:spPr>
        <a:xfrm>
          <a:off x="4175943" y="381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3C34-0DCA-4434-9119-7E2A5FD0E8BB}">
      <dsp:nvSpPr>
        <dsp:cNvPr id="0" name=""/>
        <dsp:cNvSpPr/>
      </dsp:nvSpPr>
      <dsp:spPr>
        <a:xfrm>
          <a:off x="4534256" y="358693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6E88-53DE-4EF2-8F98-6FF4C6D720BC}">
      <dsp:nvSpPr>
        <dsp:cNvPr id="0" name=""/>
        <dsp:cNvSpPr/>
      </dsp:nvSpPr>
      <dsp:spPr>
        <a:xfrm>
          <a:off x="3638475" y="2205381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More dynamic and susceptible to pivots and changes</a:t>
          </a:r>
        </a:p>
      </dsp:txBody>
      <dsp:txXfrm>
        <a:off x="3638475" y="2205381"/>
        <a:ext cx="2756250" cy="720000"/>
      </dsp:txXfrm>
    </dsp:sp>
    <dsp:sp modelId="{4DEEFD51-C72F-467B-B5E2-3D596CFD0033}">
      <dsp:nvSpPr>
        <dsp:cNvPr id="0" name=""/>
        <dsp:cNvSpPr/>
      </dsp:nvSpPr>
      <dsp:spPr>
        <a:xfrm>
          <a:off x="7414537" y="381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083C-B90E-46E4-9D85-23DAF3CF41D4}">
      <dsp:nvSpPr>
        <dsp:cNvPr id="0" name=""/>
        <dsp:cNvSpPr/>
      </dsp:nvSpPr>
      <dsp:spPr>
        <a:xfrm>
          <a:off x="7772850" y="358693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91C9D-2AF1-471B-B0CA-F3A9698D8BCC}">
      <dsp:nvSpPr>
        <dsp:cNvPr id="0" name=""/>
        <dsp:cNvSpPr/>
      </dsp:nvSpPr>
      <dsp:spPr>
        <a:xfrm>
          <a:off x="6877068" y="2205381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Allows for time frame changes as backlogs and user stories are updated</a:t>
          </a:r>
        </a:p>
      </dsp:txBody>
      <dsp:txXfrm>
        <a:off x="6877068" y="2205381"/>
        <a:ext cx="275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1D644-42B0-4B83-8BBA-B661D70A7FD6}">
      <dsp:nvSpPr>
        <dsp:cNvPr id="0" name=""/>
        <dsp:cNvSpPr/>
      </dsp:nvSpPr>
      <dsp:spPr>
        <a:xfrm>
          <a:off x="0" y="705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F6E6C-D003-41E8-B36A-BD0A84C26BA4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6DFDE-A45A-4CBE-8017-DA61EBF3232A}">
      <dsp:nvSpPr>
        <dsp:cNvPr id="0" name=""/>
        <dsp:cNvSpPr/>
      </dsp:nvSpPr>
      <dsp:spPr>
        <a:xfrm>
          <a:off x="1906274" y="705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Agile is more dynamic in nature due to its prioritization on functions and features compared to waterfall’s linear method</a:t>
          </a:r>
        </a:p>
      </dsp:txBody>
      <dsp:txXfrm>
        <a:off x="1906274" y="705"/>
        <a:ext cx="4763156" cy="1650454"/>
      </dsp:txXfrm>
    </dsp:sp>
    <dsp:sp modelId="{6E9B2A5A-6B39-44C3-B1DB-D8C4F2077754}">
      <dsp:nvSpPr>
        <dsp:cNvPr id="0" name=""/>
        <dsp:cNvSpPr/>
      </dsp:nvSpPr>
      <dsp:spPr>
        <a:xfrm>
          <a:off x="0" y="2063772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C9214-4798-4C34-AF1D-3EDDC649E10F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11082-3655-4540-8A14-59C69C66EF29}">
      <dsp:nvSpPr>
        <dsp:cNvPr id="0" name=""/>
        <dsp:cNvSpPr/>
      </dsp:nvSpPr>
      <dsp:spPr>
        <a:xfrm>
          <a:off x="1906274" y="2063772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Agile is more flexible as it can pivot easily to the constant real time updates of backlogs and user stories</a:t>
          </a:r>
        </a:p>
      </dsp:txBody>
      <dsp:txXfrm>
        <a:off x="1906274" y="2063772"/>
        <a:ext cx="4763156" cy="1650454"/>
      </dsp:txXfrm>
    </dsp:sp>
    <dsp:sp modelId="{5814783A-7232-4731-A8EF-0BE2D14F1B10}">
      <dsp:nvSpPr>
        <dsp:cNvPr id="0" name=""/>
        <dsp:cNvSpPr/>
      </dsp:nvSpPr>
      <dsp:spPr>
        <a:xfrm>
          <a:off x="0" y="4126840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6A502-4B8E-43FB-B136-EA78874A9376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041AF-2A4C-4B53-87EE-190F4561BDA4}">
      <dsp:nvSpPr>
        <dsp:cNvPr id="0" name=""/>
        <dsp:cNvSpPr/>
      </dsp:nvSpPr>
      <dsp:spPr>
        <a:xfrm>
          <a:off x="1906274" y="4126840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Agile can be more ambiguous with not much information compared to waterfall’s linear structure</a:t>
          </a:r>
        </a:p>
      </dsp:txBody>
      <dsp:txXfrm>
        <a:off x="1906274" y="4126840"/>
        <a:ext cx="4763156" cy="1650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93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7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3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6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1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10F37-60BB-5474-D0C0-582DA7895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/>
              <a:t>Agile vs Waterfall methodology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D9E88-E2BA-5EB7-2B52-43F1B6E30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By: Mitchell Fitzsimmons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0268B29-7B56-7815-F59B-1FE07740B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26" r="4417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7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7A59D-62A3-27E0-6A7C-A0D335A1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Waterfall Method</a:t>
            </a: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ext Placeholder 3">
            <a:extLst>
              <a:ext uri="{FF2B5EF4-FFF2-40B4-BE49-F238E27FC236}">
                <a16:creationId xmlns:a16="http://schemas.microsoft.com/office/drawing/2014/main" id="{70879DEC-26C2-1B82-B524-D8AB00E60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353619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06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A8A69-B91B-37CA-FEC1-A44F9378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Agile Method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ext Placeholder 3">
            <a:extLst>
              <a:ext uri="{FF2B5EF4-FFF2-40B4-BE49-F238E27FC236}">
                <a16:creationId xmlns:a16="http://schemas.microsoft.com/office/drawing/2014/main" id="{752E704E-5D91-F7AB-FF1E-6C33AAB55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811902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27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75A89-6BC3-788C-08EA-8235AF5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Agile Vs Waterfall</a:t>
            </a:r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7" name="Text Placeholder 3">
            <a:extLst>
              <a:ext uri="{FF2B5EF4-FFF2-40B4-BE49-F238E27FC236}">
                <a16:creationId xmlns:a16="http://schemas.microsoft.com/office/drawing/2014/main" id="{6AE7014A-9FFA-52E6-FC4A-218946773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477462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95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BE47F-6E33-75D0-9611-78AA9318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427042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6828D311-B582-473B-A71A-00BAEFDDF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66600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5DA0898F-5848-C2C8-091A-E0EB34479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1" b="1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id="{950B4532-90B0-4F38-8B86-C84A0416E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66600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5B28FD85-59C0-44FE-822A-75F0E9D2E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71037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9CAAC-92BE-8713-857B-9F00A59A156C}"/>
              </a:ext>
            </a:extLst>
          </p:cNvPr>
          <p:cNvSpPr txBox="1"/>
          <p:nvPr/>
        </p:nvSpPr>
        <p:spPr>
          <a:xfrm>
            <a:off x="7547496" y="2669566"/>
            <a:ext cx="4200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Times New Roman" panose="02020603050405020304" pitchFamily="18" charset="0"/>
              </a:rPr>
              <a:t>Waterfall Methodology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. (2022, December 15).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ProjectManager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. https://www.projectmanager.com/guides/waterfall-methodology#:~:text=The%20waterfall%20methodology%20is%20a%20linear%20project%20management,the%20next%2C%20following%20steadily%20down%20like%20a%20waterfall.</a:t>
            </a:r>
          </a:p>
          <a:p>
            <a:pPr algn="l"/>
            <a:r>
              <a:rPr lang="en-US" b="0" i="0" dirty="0">
                <a:effectLst/>
                <a:latin typeface="Sitka Text" panose="02000505000000020004" pitchFamily="2" charset="0"/>
              </a:rPr>
              <a:t>A. (n.d.). </a:t>
            </a:r>
            <a:r>
              <a:rPr lang="en-US" b="0" i="1" dirty="0">
                <a:effectLst/>
                <a:latin typeface="Sitka Text" panose="02000505000000020004" pitchFamily="2" charset="0"/>
              </a:rPr>
              <a:t>What Is Agile Methodology? (A Beginner’s Guide) [2023] • Asana</a:t>
            </a:r>
            <a:r>
              <a:rPr lang="en-US" b="0" i="0" dirty="0">
                <a:effectLst/>
                <a:latin typeface="Sitka Text" panose="02000505000000020004" pitchFamily="2" charset="0"/>
              </a:rPr>
              <a:t>. Asana. https://asana.com/resources/agile-methodology</a:t>
            </a:r>
          </a:p>
          <a:p>
            <a:br>
              <a:rPr lang="en-US" b="0" i="0" dirty="0">
                <a:solidFill>
                  <a:srgbClr val="333333"/>
                </a:solidFill>
                <a:effectLst/>
                <a:latin typeface="Sitka Text" panose="02000505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3533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242B"/>
      </a:dk2>
      <a:lt2>
        <a:srgbClr val="E2E8E2"/>
      </a:lt2>
      <a:accent1>
        <a:srgbClr val="E76EEE"/>
      </a:accent1>
      <a:accent2>
        <a:srgbClr val="EB4EB2"/>
      </a:accent2>
      <a:accent3>
        <a:srgbClr val="EE6E8B"/>
      </a:accent3>
      <a:accent4>
        <a:srgbClr val="EB6C4E"/>
      </a:accent4>
      <a:accent5>
        <a:srgbClr val="D99428"/>
      </a:accent5>
      <a:accent6>
        <a:srgbClr val="A6A938"/>
      </a:accent6>
      <a:hlink>
        <a:srgbClr val="598E5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 Light</vt:lpstr>
      <vt:lpstr>Rockwell Nova Light</vt:lpstr>
      <vt:lpstr>Sitka Text</vt:lpstr>
      <vt:lpstr>Times New Roman</vt:lpstr>
      <vt:lpstr>Wingdings</vt:lpstr>
      <vt:lpstr>LeafVTI</vt:lpstr>
      <vt:lpstr>Agile vs Waterfall methodology</vt:lpstr>
      <vt:lpstr>Waterfall Method</vt:lpstr>
      <vt:lpstr>Agile Method</vt:lpstr>
      <vt:lpstr>Agile Vs Waterfall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vs Waterfall methodology</dc:title>
  <dc:creator>Chole</dc:creator>
  <cp:lastModifiedBy>Chole</cp:lastModifiedBy>
  <cp:revision>1</cp:revision>
  <dcterms:created xsi:type="dcterms:W3CDTF">2023-02-16T15:33:59Z</dcterms:created>
  <dcterms:modified xsi:type="dcterms:W3CDTF">2023-02-16T17:01:20Z</dcterms:modified>
</cp:coreProperties>
</file>