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6" r:id="rId7"/>
    <p:sldId id="267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3EFF-C19D-4BAE-9027-F9777300937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58D79-2C13-405C-8DD1-C5E8F4A4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Option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58D79-2C13-405C-8DD1-C5E8F4A426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9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this is the team of the CEO the “Delete” feature will be available.  ??In the NFL draft once a player is drafted, they can’t be undrafted.  How do you want this functionality built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58D79-2C13-405C-8DD1-C5E8F4A426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Option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58D79-2C13-405C-8DD1-C5E8F4A426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0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Depending on Previous Choice,  The list will show either the positions for only the offense or defense or </a:t>
            </a:r>
            <a:r>
              <a:rPr lang="en-US" dirty="0" err="1"/>
              <a:t>s.t.’s</a:t>
            </a:r>
            <a:r>
              <a:rPr lang="en-US" dirty="0"/>
              <a:t> or all three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58D79-2C13-405C-8DD1-C5E8F4A426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4CE6-3349-4BBF-A5FF-C6161C08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1DE52-2292-449C-871B-2364DE5BF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89A6B-164D-4BF5-977F-7DE43FA9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5D1-A774-4921-8B7E-8BD60FFF3F4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594-C4AF-454C-8098-2B5A4B7F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0DB3-F654-4518-904D-B937B3B1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E20-B4A5-45BF-9B25-19DC0F83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5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03E2-E57E-42D0-AA6A-AF1E7D78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A4E14-BF85-42F9-AE71-E5B924AA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3300-4835-4D5B-8713-7EA1774F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5D1-A774-4921-8B7E-8BD60FFF3F4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1323-CED3-4A0C-B86A-BED247C0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243FC-0F87-4D2F-891C-EF60D28D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E20-B4A5-45BF-9B25-19DC0F83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783DC-6772-4C43-A629-0ACB48728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2294B-86D9-4447-A59F-6309A735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90E1-4F8A-4794-BE58-963280C6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5D1-A774-4921-8B7E-8BD60FFF3F4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6EEF-13B1-4F02-A7C0-CB75A2B0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32DE5-BA22-44E3-BE59-7C57CC04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E20-B4A5-45BF-9B25-19DC0F83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8048-3C14-40D4-BD67-8D1CB50B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F29F-BC3C-484F-8D8B-3F7828BE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9B747-9B30-48F2-A9CA-57EF6478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5D1-A774-4921-8B7E-8BD60FFF3F4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D97D-8EE7-4EB4-B88C-2DACB9F1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37CA-F1F5-41EE-8BC3-8D0E60B4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E20-B4A5-45BF-9B25-19DC0F83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25BC-AFB8-4DCB-A658-15100F8D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4FAC9-B82D-4F19-8FD3-B1CB67705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C71C-E40C-475E-88EC-5B437620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5D1-A774-4921-8B7E-8BD60FFF3F4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6C38-66A2-4E8C-AC0B-AC247EF8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D4F0-FC6C-4393-A66D-096D7D92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E20-B4A5-45BF-9B25-19DC0F83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BB46-CAE9-4523-B592-2314C85B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7658-C788-496B-A0B1-A76A86DDE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7F65B-7D3E-4BD3-9B37-23AC4736D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D2739-E860-46E6-BE6E-68E8DCF8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5D1-A774-4921-8B7E-8BD60FFF3F4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5CCAB-D7BF-4724-A3B9-A8BCF40A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BA571-5D1D-4D55-A8A9-73A7D11D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E20-B4A5-45BF-9B25-19DC0F83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9781-9E89-46B6-99CB-B2A2368F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3635-B14B-4E2B-A39F-939C9127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F129D-3BFC-48CE-AA32-34FBA208A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3FDA9-A5D1-41EA-86C4-FA9A08DDB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AA5D5-8489-4A8C-84E7-F18803971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7A0FA-7E95-4FE9-B597-DCDF5C5A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5D1-A774-4921-8B7E-8BD60FFF3F4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01167-3070-4E70-BF99-A4CD9044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E2B1F-7413-477C-91FE-B55DC9AD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E20-B4A5-45BF-9B25-19DC0F83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CCC8-B54D-4EA1-AFAE-6F4DDFCF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30374-EA46-4942-B66C-6288A3CA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5D1-A774-4921-8B7E-8BD60FFF3F4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70BCF-0439-4A2A-9311-9A375BB5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8C660-6223-4542-8A90-DD29295B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E20-B4A5-45BF-9B25-19DC0F83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9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57E4-4B13-4F72-A065-31805769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5D1-A774-4921-8B7E-8BD60FFF3F4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F035E-1BAD-4F3E-8517-9FCBDDC1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F30FA-008E-460C-B906-A536D7A7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E20-B4A5-45BF-9B25-19DC0F83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4FDA-C08D-4C8F-8C9F-A4276130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9E4A-6DC6-4228-8261-E94F71F65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42642-B026-4948-8BC7-EED8C03D0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8768-2D06-49DF-8A2B-F68CB45F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5D1-A774-4921-8B7E-8BD60FFF3F4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5E37F-E000-4B7F-A72A-3C94D7CF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823FC-E0E7-4A4C-AB2F-CBBF8F2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E20-B4A5-45BF-9B25-19DC0F83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3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D5D1-354B-4C00-AC42-208A02B8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6AE9B-42DD-48CC-8D75-99BD9EA67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BF5A3-2C9D-407E-96B8-2A93CD135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C2B9E-7AEC-424D-8B43-06CD2D9F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5D1-A774-4921-8B7E-8BD60FFF3F4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4F26B-D13B-4346-9791-7C025103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D20BC-2D55-472A-8B73-4E7DA335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E20-B4A5-45BF-9B25-19DC0F83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A8122-2625-4EE7-89EF-A3FFD0A3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7B4D1-7B6A-49F6-ADA1-CE01ADF21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5A72-11BF-48CC-ABAA-9A46C21F1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35D1-A774-4921-8B7E-8BD60FFF3F4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0D366-BF59-4532-9D06-2AA792F92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EB20-C68A-4628-8EA9-8E502203A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AE20-B4A5-45BF-9B25-19DC0F83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4F6C-4A90-4742-8639-6A47692E7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Enter Your Name: &lt;&gt;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22392-E1C0-4AF5-AC25-CAB1BBDC3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 Your Team from the List of Teams Below: 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8" name="ComboBox1" r:id="rId2" imgW="1581120" imgH="314280"/>
        </mc:Choice>
        <mc:Fallback>
          <p:control name="ComboBox1" r:id="rId2" imgW="1581120" imgH="314280">
            <p:pic>
              <p:nvPicPr>
                <p:cNvPr id="4" name="ComboBox1">
                  <a:extLst>
                    <a:ext uri="{FF2B5EF4-FFF2-40B4-BE49-F238E27FC236}">
                      <a16:creationId xmlns:a16="http://schemas.microsoft.com/office/drawing/2014/main" id="{C8DE9201-CBF9-4920-84FB-B80B5B48BE4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05425" y="4272756"/>
                  <a:ext cx="1581150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7133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C2CF-0CC9-4CF4-9ECB-C42999A8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 &lt;</a:t>
            </a:r>
            <a:r>
              <a:rPr lang="en-US" dirty="0" err="1"/>
              <a:t>PlayerName</a:t>
            </a:r>
            <a:r>
              <a:rPr lang="en-US" dirty="0"/>
              <a:t>&gt;!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C24A-878F-455D-AD1B-A4D1463B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You have been drafted by the &lt;Team&gt;!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D6525-7B0D-4A04-B4BB-000D74D6C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911" y="5696274"/>
            <a:ext cx="3105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AF70-2309-4093-9AAC-AC7B3A10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&lt;Name&gt; of the &lt;Team&gt;!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4212-0BF4-4C50-A021-3CD35B1A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</a:t>
            </a:r>
            <a:r>
              <a:rPr lang="en-US" b="1" dirty="0"/>
              <a:t>MAIN MENU!</a:t>
            </a:r>
            <a:endParaRPr lang="en-US" dirty="0"/>
          </a:p>
          <a:p>
            <a:r>
              <a:rPr lang="en-US" dirty="0"/>
              <a:t>Please choose one of the following: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BB059-7983-45E8-A15C-A108DE20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402" y="3427105"/>
            <a:ext cx="3390900" cy="97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82B73F-AFCD-4827-A09E-7D6A45E1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4" y="3334385"/>
            <a:ext cx="32575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9894-72C1-4BF5-8CCA-F67C244E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&lt;Name&gt; of the &lt;Team&gt;!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EAD6-B2B6-4079-BD1C-A35D52C0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team to view the current roster: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EF552-50FB-4A28-A5F8-3B259132C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911" y="5696274"/>
            <a:ext cx="3105150" cy="85725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3076" name="ComboBox1" r:id="rId2" imgW="1581120" imgH="314280"/>
        </mc:Choice>
        <mc:Fallback>
          <p:control name="ComboBox1" r:id="rId2" imgW="1581120" imgH="314280">
            <p:pic>
              <p:nvPicPr>
                <p:cNvPr id="4" name="ComboBox1">
                  <a:extLst>
                    <a:ext uri="{FF2B5EF4-FFF2-40B4-BE49-F238E27FC236}">
                      <a16:creationId xmlns:a16="http://schemas.microsoft.com/office/drawing/2014/main" id="{C802DA91-B843-416E-BF88-5FC3975BE07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5305425" y="3429000"/>
                  <a:ext cx="1581150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1987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B34D-4F35-471D-98DE-88229E96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&lt;Name&gt; of the &lt;Team&gt;!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CB2E-8E84-4BFC-9A63-228F15A7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Draftees of the &lt;team&gt; :</a:t>
            </a:r>
          </a:p>
          <a:p>
            <a:pPr lvl="1"/>
            <a:r>
              <a:rPr lang="en-US" dirty="0"/>
              <a:t>Offense:</a:t>
            </a:r>
          </a:p>
          <a:p>
            <a:pPr lvl="2"/>
            <a:r>
              <a:rPr lang="en-US" u="sng" dirty="0">
                <a:solidFill>
                  <a:schemeClr val="accent1"/>
                </a:solidFill>
              </a:rPr>
              <a:t>Player 1: &lt;name&gt;</a:t>
            </a:r>
            <a:r>
              <a:rPr lang="en-US" dirty="0">
                <a:solidFill>
                  <a:schemeClr val="accent1"/>
                </a:solidFill>
              </a:rPr>
              <a:t>                </a:t>
            </a:r>
            <a:r>
              <a:rPr lang="en-US" u="sng" dirty="0">
                <a:solidFill>
                  <a:schemeClr val="accent1"/>
                </a:solidFill>
              </a:rPr>
              <a:t>(delete)</a:t>
            </a:r>
          </a:p>
          <a:p>
            <a:pPr lvl="2"/>
            <a:r>
              <a:rPr lang="en-US" u="sng" dirty="0">
                <a:solidFill>
                  <a:schemeClr val="accent1"/>
                </a:solidFill>
              </a:rPr>
              <a:t>Player 2: &lt;name&gt;</a:t>
            </a:r>
            <a:r>
              <a:rPr lang="en-US" dirty="0">
                <a:solidFill>
                  <a:schemeClr val="accent1"/>
                </a:solidFill>
              </a:rPr>
              <a:t>                </a:t>
            </a:r>
            <a:r>
              <a:rPr lang="en-US" u="sng" dirty="0">
                <a:solidFill>
                  <a:schemeClr val="accent1"/>
                </a:solidFill>
              </a:rPr>
              <a:t>(delete) </a:t>
            </a:r>
          </a:p>
          <a:p>
            <a:pPr lvl="1"/>
            <a:r>
              <a:rPr lang="en-US" dirty="0"/>
              <a:t>Defense</a:t>
            </a:r>
          </a:p>
          <a:p>
            <a:pPr lvl="2"/>
            <a:r>
              <a:rPr lang="en-US" u="sng" dirty="0">
                <a:solidFill>
                  <a:schemeClr val="accent1"/>
                </a:solidFill>
              </a:rPr>
              <a:t>Player 1: &lt;name&gt;</a:t>
            </a:r>
            <a:r>
              <a:rPr lang="en-US" dirty="0">
                <a:solidFill>
                  <a:schemeClr val="accent1"/>
                </a:solidFill>
              </a:rPr>
              <a:t>                </a:t>
            </a:r>
            <a:r>
              <a:rPr lang="en-US" u="sng" dirty="0">
                <a:solidFill>
                  <a:schemeClr val="accent1"/>
                </a:solidFill>
              </a:rPr>
              <a:t>(delete)</a:t>
            </a:r>
          </a:p>
          <a:p>
            <a:pPr lvl="2"/>
            <a:r>
              <a:rPr lang="en-US" u="sng" dirty="0">
                <a:solidFill>
                  <a:schemeClr val="accent1"/>
                </a:solidFill>
              </a:rPr>
              <a:t>Player 2: &lt;name&gt;</a:t>
            </a:r>
            <a:r>
              <a:rPr lang="en-US" dirty="0">
                <a:solidFill>
                  <a:schemeClr val="accent1"/>
                </a:solidFill>
              </a:rPr>
              <a:t>                </a:t>
            </a:r>
            <a:r>
              <a:rPr lang="en-US" u="sng" dirty="0">
                <a:solidFill>
                  <a:schemeClr val="accent1"/>
                </a:solidFill>
              </a:rPr>
              <a:t>(delete)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95A30-D60D-4CB6-9D84-AC4015EF3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911" y="5696274"/>
            <a:ext cx="310515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94315C-9172-4D38-9D55-11A644557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739" y="1690688"/>
            <a:ext cx="30861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3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3149-FAD2-447D-A004-93F77486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&lt;Name&gt; of the &lt;Team&gt;!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FA39-BD90-49AE-91E4-241CE31E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confirm you want to delete &lt;Player Name&gt;.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9CCF5-D53E-4181-A510-D0381D89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93" y="3258099"/>
            <a:ext cx="30861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67A1B-9517-40C8-A340-C190937A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983" y="3203831"/>
            <a:ext cx="3238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7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28A1E5-64BB-4ACF-B774-AF6403A5E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326" y="2846031"/>
            <a:ext cx="299085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D892DC-696E-43B6-9B58-8052B29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285"/>
            <a:ext cx="10515600" cy="1325563"/>
          </a:xfrm>
        </p:spPr>
        <p:txBody>
          <a:bodyPr/>
          <a:lstStyle/>
          <a:p>
            <a:r>
              <a:rPr lang="en-US" dirty="0"/>
              <a:t>Welcome &lt;Name&gt; of the &lt;Team&gt;!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2074-A963-4155-8F5D-C3B4981D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342"/>
          </a:xfrm>
        </p:spPr>
        <p:txBody>
          <a:bodyPr/>
          <a:lstStyle/>
          <a:p>
            <a:r>
              <a:rPr lang="en-US" dirty="0"/>
              <a:t>Choose How to View Players: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105B0-EE95-49CF-BC4F-2DA350317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48" y="5714417"/>
            <a:ext cx="319087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909BDE-34EF-47F9-B26E-863DFDFD1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911" y="5696274"/>
            <a:ext cx="3105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0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C53A-F77F-4E73-A6A2-6CB069B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&lt;Name&gt; of the &lt;Team&gt;!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5A95-EEF7-48A1-9DFE-EB80ED6F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C266D-964A-487A-A697-B5389A5E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567" y="2915136"/>
            <a:ext cx="3457575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F8401-B21E-4046-A0D1-F08F6019E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911" y="5696274"/>
            <a:ext cx="3105150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FB82ED-FB25-44E8-AA49-04E11353A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48" y="5714417"/>
            <a:ext cx="31908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9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F054-1C91-48AC-876F-01DFE764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&lt;Name&gt; of the &lt;Team&gt;!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BE28-47B8-4F85-BE50-D02EDB664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680"/>
            <a:ext cx="10515600" cy="4351338"/>
          </a:xfrm>
        </p:spPr>
        <p:txBody>
          <a:bodyPr/>
          <a:lstStyle/>
          <a:p>
            <a:r>
              <a:rPr lang="en-US" dirty="0"/>
              <a:t>This is the list of all players: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86F884-E146-4674-BD5C-E4A8EF430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60043"/>
              </p:ext>
            </p:extLst>
          </p:nvPr>
        </p:nvGraphicFramePr>
        <p:xfrm>
          <a:off x="1550062" y="2440429"/>
          <a:ext cx="9435751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596">
                  <a:extLst>
                    <a:ext uri="{9D8B030D-6E8A-4147-A177-3AD203B41FA5}">
                      <a16:colId xmlns:a16="http://schemas.microsoft.com/office/drawing/2014/main" val="2572052774"/>
                    </a:ext>
                  </a:extLst>
                </a:gridCol>
                <a:gridCol w="1887523">
                  <a:extLst>
                    <a:ext uri="{9D8B030D-6E8A-4147-A177-3AD203B41FA5}">
                      <a16:colId xmlns:a16="http://schemas.microsoft.com/office/drawing/2014/main" val="1218213136"/>
                    </a:ext>
                  </a:extLst>
                </a:gridCol>
                <a:gridCol w="2231471">
                  <a:extLst>
                    <a:ext uri="{9D8B030D-6E8A-4147-A177-3AD203B41FA5}">
                      <a16:colId xmlns:a16="http://schemas.microsoft.com/office/drawing/2014/main" val="3059403732"/>
                    </a:ext>
                  </a:extLst>
                </a:gridCol>
                <a:gridCol w="3993161">
                  <a:extLst>
                    <a:ext uri="{9D8B030D-6E8A-4147-A177-3AD203B41FA5}">
                      <a16:colId xmlns:a16="http://schemas.microsoft.com/office/drawing/2014/main" val="3736760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(Offense, Defense, </a:t>
                      </a:r>
                    </a:p>
                    <a:p>
                      <a:r>
                        <a:rPr lang="en-US" dirty="0"/>
                        <a:t>Special Teams)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0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LName</a:t>
                      </a:r>
                      <a:r>
                        <a:rPr 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US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FName</a:t>
                      </a:r>
                      <a:endParaRPr 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Quarterback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9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Drafted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LName</a:t>
                      </a:r>
                      <a:r>
                        <a:rPr 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US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FName</a:t>
                      </a:r>
                      <a:endParaRPr 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Defense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Cornerback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72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LName</a:t>
                      </a:r>
                      <a:r>
                        <a:rPr 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US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FName</a:t>
                      </a:r>
                      <a:endParaRPr 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Runningback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2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Drafted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LName</a:t>
                      </a:r>
                      <a:r>
                        <a:rPr 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US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FName</a:t>
                      </a:r>
                      <a:endParaRPr 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Special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Kicker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Drafted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LName</a:t>
                      </a:r>
                      <a:r>
                        <a:rPr 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US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FName</a:t>
                      </a:r>
                      <a:endParaRPr 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endParaRPr 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Defense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Linebacker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217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D6356F0-F4DC-4613-B936-08689916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8" y="5714417"/>
            <a:ext cx="319087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825C17-64A2-4AF3-B53B-DDE3A207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911" y="5696274"/>
            <a:ext cx="3105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7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5732-5628-4A33-BE45-3FBE0046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&lt;Name&gt; of the &lt;Team&gt;!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C1E6B-DE83-4FC4-89E0-AAB8E337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the stats for &lt;Player&gt;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A2B078-E179-4F95-BB82-6F18E0FE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03207"/>
              </p:ext>
            </p:extLst>
          </p:nvPr>
        </p:nvGraphicFramePr>
        <p:xfrm>
          <a:off x="1637718" y="264074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443291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376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74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 Yard Dash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8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Completed Pass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1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Touchdowns last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7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Interceptions last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5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Yards Passed last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42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E645C86-411D-4297-B8D5-13505C8B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911" y="5696274"/>
            <a:ext cx="3105150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0B2D47-86CF-4C83-BBA6-0FC86E78A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48" y="5714417"/>
            <a:ext cx="3190875" cy="97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E060EA-3BDD-465E-ADCA-7165C7B1B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814" y="3429000"/>
            <a:ext cx="31718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4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359</Words>
  <Application>Microsoft Office PowerPoint</Application>
  <PresentationFormat>Widescreen</PresentationFormat>
  <Paragraphs>74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Enter Your Name: &lt;&gt;</vt:lpstr>
      <vt:lpstr>Welcome &lt;Name&gt; of the &lt;Team&gt;!</vt:lpstr>
      <vt:lpstr>Welcome &lt;Name&gt; of the &lt;Team&gt;!</vt:lpstr>
      <vt:lpstr>Welcome &lt;Name&gt; of the &lt;Team&gt;!</vt:lpstr>
      <vt:lpstr>Welcome &lt;Name&gt; of the &lt;Team&gt;!</vt:lpstr>
      <vt:lpstr>Welcome &lt;Name&gt; of the &lt;Team&gt;!</vt:lpstr>
      <vt:lpstr>Welcome &lt;Name&gt; of the &lt;Team&gt;!</vt:lpstr>
      <vt:lpstr>Welcome &lt;Name&gt; of the &lt;Team&gt;!</vt:lpstr>
      <vt:lpstr>Welcome &lt;Name&gt; of the &lt;Team&gt;!</vt:lpstr>
      <vt:lpstr>Congratulations &lt;PlayerName&gt;!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Your Name: &lt;&gt;</dc:title>
  <dc:creator>Mitchell Andrews</dc:creator>
  <cp:lastModifiedBy>Mitchell Andrews</cp:lastModifiedBy>
  <cp:revision>5</cp:revision>
  <dcterms:created xsi:type="dcterms:W3CDTF">2018-03-05T04:57:25Z</dcterms:created>
  <dcterms:modified xsi:type="dcterms:W3CDTF">2018-03-05T05:35:52Z</dcterms:modified>
</cp:coreProperties>
</file>