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118f85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118f85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639f3d1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639f3d1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639f3d1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639f3d1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on account? Yes ---&gt; check DegreeWorks/MyVCU Hold Fixed? Yes---&gt; Determine Courses No ----&gt; See Counselor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No----&gt; Determine courses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639f3d1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639f3d1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639f3d1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639f3d1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639f3d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639f3d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on holds MyVCU ---&gt; eServices ---&gt; Student Records ----&gt; Holds - thanks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639f3d1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639f3d1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Afolarin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7169ca4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7169ca4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155901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155901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Registration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current student class registration process at VCU is not efficient and without the correct actions will become more outdated and frustrating for students.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Improving the system will allow students to focus more on the things they learn.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VCU Characteristics (eServices)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WVU Characteristics (STAR)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VT Characteristics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Similarities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Priority Registration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Good Faith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CRN Numbers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 idx="4294967295"/>
          </p:nvPr>
        </p:nvSpPr>
        <p:spPr>
          <a:xfrm>
            <a:off x="819150" y="67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 Process Map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i="1"/>
              <a:t>VCU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787" y="1073375"/>
            <a:ext cx="6484426" cy="37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Students					-     Textbook Companies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Professors					-     Other Schools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School as a whole				-     Surrounding Community College(s)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Executives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Growth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Parent/Guardian (if applicable)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Financial Aid (if applicable)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 Employers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Future Employers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i="1"/>
              <a:t>VCU</a:t>
            </a:r>
            <a:r>
              <a:rPr lang="en"/>
              <a:t>)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Cleaner User Interface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Refine Search Engine (when registering)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sz="1400"/>
              <a:t>Add multiple forms of alerts for holds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sz="1400"/>
              <a:t>Classes fill up very quickly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Students “holding” class spots for friends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 ---&gt; Impacts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Interface (outdated) 		---&gt;  Students, School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Course Search Engine        		---&gt;  Students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 Scarcity (filling up very fast)  ---&gt;  Students, Professors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To-Be System Proposal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Redesigned User Interface on eServices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view option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Advisor schedule approval feature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Real-time notifications through phone or email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Filter feature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recommendations based on major &amp; credits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 out 4 year plan, (required classes, input the classes by semester, electives, credit counter)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Color coding system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449950"/>
            <a:ext cx="750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Process Map 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88" y="1095050"/>
            <a:ext cx="6983825" cy="37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Improved BPR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Streamlined system that is easier to navigate and more efficient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Easier class lookup process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understanding of what classes you need to take for your major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plan that makes course registration, advisor meetings, identifying holds, and knowing prerequisites easier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last minute unknown requirements or holds that prevent registration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Improved user interface that will look cleaner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281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Nunito</vt:lpstr>
      <vt:lpstr>Shift</vt:lpstr>
      <vt:lpstr>Student Registration</vt:lpstr>
      <vt:lpstr>Current System</vt:lpstr>
      <vt:lpstr>Current System Process Map  (VCU)  </vt:lpstr>
      <vt:lpstr>Stakeholders</vt:lpstr>
      <vt:lpstr>Areas for Improvement (VCU)</vt:lpstr>
      <vt:lpstr>Pain Points ---&gt; Impacts</vt:lpstr>
      <vt:lpstr>To-Be System Proposal</vt:lpstr>
      <vt:lpstr>Improved Process Map </vt:lpstr>
      <vt:lpstr>Benefits of Improved BPR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</dc:title>
  <dc:creator>Mitchell Mumma</dc:creator>
  <cp:lastModifiedBy>Mitchell Mumma</cp:lastModifiedBy>
  <cp:revision>2</cp:revision>
  <dcterms:modified xsi:type="dcterms:W3CDTF">2019-04-17T22:42:51Z</dcterms:modified>
</cp:coreProperties>
</file>