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B"/>
    <a:srgbClr val="BED1F1"/>
    <a:srgbClr val="F7F7F7"/>
    <a:srgbClr val="CED4E4"/>
    <a:srgbClr val="E4E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46"/>
  </p:normalViewPr>
  <p:slideViewPr>
    <p:cSldViewPr snapToGrid="0" snapToObjects="1">
      <p:cViewPr varScale="1">
        <p:scale>
          <a:sx n="69" d="100"/>
          <a:sy n="69" d="100"/>
        </p:scale>
        <p:origin x="20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DDB0-C9B6-5A43-BCEA-C66B5CE34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D6461-7958-CF4D-9572-256A4F5FB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C99D1-231F-544C-B45D-DA36F205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B2D2-9B68-354D-A018-1AA8D078F69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E1CAB-D846-5749-A0A8-D745012D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C6455-9C7E-4345-A94A-97F02C7F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EA33-0258-834E-A18F-42534112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0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6947-B539-2B4A-A16C-312584AA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C2D91-C28C-0F44-8EE2-99AEB82C1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E267-6996-9142-BA48-84B0CACC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B2D2-9B68-354D-A018-1AA8D078F69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095ED-B435-FC44-A9D2-B1D42D75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C0BA2-F450-AD44-82F9-8C5BBEE4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EA33-0258-834E-A18F-42534112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7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46D73-4443-2546-81AA-0F1006F55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89D42-B579-784E-8075-F79E8D430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A135-80C0-0247-A4E7-3A2C1A33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B2D2-9B68-354D-A018-1AA8D078F69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58848-6135-3A42-8FC6-DE4685418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2BA7E-27E2-9648-878F-9C4B5199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EA33-0258-834E-A18F-42534112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7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0934-A5F6-C144-881E-2B6154BD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28651-8116-634C-8828-FDD7CDB0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3580-F404-0343-8662-EF16609A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B2D2-9B68-354D-A018-1AA8D078F69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D01A3-40AD-B244-AA33-3D6B5391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8D1A-4240-A94A-95DD-04CBB4E6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EA33-0258-834E-A18F-42534112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1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8A5E-2412-4841-958A-825BF09D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9EB6A-6B31-2B41-84BE-097EFDDCD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BEA4D-89D0-CC4C-9FA9-271BC54B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B2D2-9B68-354D-A018-1AA8D078F69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6B51B-D024-AB42-989D-172E50F8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A22B-9F91-E24A-AB61-E2B1D518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EA33-0258-834E-A18F-42534112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1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42A5-2B8C-4642-A6F4-233AB8D9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C40B-E223-D547-AF27-8851B6032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63B00-42EB-1B45-B5DD-9E5769188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8A7D5-E0D5-9C40-BE91-67986357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B2D2-9B68-354D-A018-1AA8D078F69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3A268-421A-E14F-9DA2-AB4960C7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96313-66E1-8A47-9AE2-76FCD43B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EA33-0258-834E-A18F-42534112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8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3C92-1AD4-5E44-952F-B07A6CA5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D5F80-2697-D44F-9452-BBD83966A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5E7E2-A57C-9C46-8928-4F307E177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1A71D-BB46-7642-9E4D-DC556C767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CDED5-00AB-A941-A5DE-140691496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97CB2-C3FD-2742-9191-FF01AD3D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B2D2-9B68-354D-A018-1AA8D078F69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21733-20C1-124E-B3E5-38E1C53D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B10E5-E38A-2B4C-AC12-0C3359F2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EA33-0258-834E-A18F-42534112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6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08A8-60A0-3649-8237-C73500AD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6E68D-C904-264C-84BB-9732B0C8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B2D2-9B68-354D-A018-1AA8D078F69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6AE22-A4A4-A945-8A1B-E475FBCB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55051-3E8E-1449-8E58-BBC2F1C7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EA33-0258-834E-A18F-42534112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0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DAB55-9F8C-4B43-88CA-8274A8DA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B2D2-9B68-354D-A018-1AA8D078F69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79446-08DA-3F41-905A-BF4DE998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726A1-2776-CE44-8814-DD5B7755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EA33-0258-834E-A18F-42534112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9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F626-E4A1-CF4B-BC5A-68A180B0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5F9B7-43C6-3E4F-83D7-5E5437F5D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1824B-A767-C44C-BF8A-8DE5A759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6BEEC-7E51-4749-BDB9-6504A76A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B2D2-9B68-354D-A018-1AA8D078F69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31EFF-30B9-E841-A331-FE6CACB9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C3CDC-9D42-554A-B209-DF48D93C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EA33-0258-834E-A18F-42534112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1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3B36-DF56-544A-B60A-5C3FCF72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A40D6-022F-064A-BAA8-91349FF9A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C1CB7-DBA1-5E49-9D7F-BAF49D5EC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FF110-E4A1-D542-8AF5-1B6278CC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B2D2-9B68-354D-A018-1AA8D078F69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9C76C-522F-8F4C-AB60-43D0607B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352BD-5479-B848-97B6-4F8E8F8F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EA33-0258-834E-A18F-42534112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2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B30CC-2BBB-F849-929F-82E1BE81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D3EB4-8015-E24E-8BF2-E41D9CEDA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9F2C-E6F8-B844-8BEC-9A1618E7D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9B2D2-9B68-354D-A018-1AA8D078F69C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FD66-F3D5-D948-94A6-D8C767FC8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4C515-D61E-6A4E-93EF-64C7CBB01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CEA33-0258-834E-A18F-42534112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7DE47E-8CA5-3140-ADA9-BC367FF6DE57}"/>
              </a:ext>
            </a:extLst>
          </p:cNvPr>
          <p:cNvSpPr/>
          <p:nvPr/>
        </p:nvSpPr>
        <p:spPr>
          <a:xfrm>
            <a:off x="2222500" y="1253542"/>
            <a:ext cx="6555702" cy="4131257"/>
          </a:xfrm>
          <a:prstGeom prst="roundRect">
            <a:avLst>
              <a:gd name="adj" fmla="val 6523"/>
            </a:avLst>
          </a:prstGeom>
          <a:gradFill>
            <a:gsLst>
              <a:gs pos="0">
                <a:srgbClr val="E4E2E6"/>
              </a:gs>
              <a:gs pos="50000">
                <a:schemeClr val="bg1">
                  <a:lumMod val="95000"/>
                </a:schemeClr>
              </a:gs>
              <a:gs pos="100000">
                <a:srgbClr val="E4E2E6"/>
              </a:gs>
            </a:gsLst>
            <a:lin ang="81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www.thefirstteecentralohio.org/wp-content/uploads/sites/62/2019/03/DISCOVER_LOGO.png">
            <a:extLst>
              <a:ext uri="{FF2B5EF4-FFF2-40B4-BE49-F238E27FC236}">
                <a16:creationId xmlns:a16="http://schemas.microsoft.com/office/drawing/2014/main" id="{05D706A0-48C3-F141-AA58-83EF107DE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32"/>
          <a:stretch/>
        </p:blipFill>
        <p:spPr bwMode="auto">
          <a:xfrm>
            <a:off x="2905414" y="1962336"/>
            <a:ext cx="5301839" cy="159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1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7DE47E-8CA5-3140-ADA9-BC367FF6DE57}"/>
              </a:ext>
            </a:extLst>
          </p:cNvPr>
          <p:cNvSpPr/>
          <p:nvPr/>
        </p:nvSpPr>
        <p:spPr>
          <a:xfrm>
            <a:off x="2222500" y="1253542"/>
            <a:ext cx="6555702" cy="4131257"/>
          </a:xfrm>
          <a:prstGeom prst="roundRect">
            <a:avLst>
              <a:gd name="adj" fmla="val 6523"/>
            </a:avLst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81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 descr="http://logok.org/wp-content/uploads/2015/03/Chase-logo-logotype-1024x768.png">
            <a:extLst>
              <a:ext uri="{FF2B5EF4-FFF2-40B4-BE49-F238E27FC236}">
                <a16:creationId xmlns:a16="http://schemas.microsoft.com/office/drawing/2014/main" id="{92FD2BEB-18BE-2B4F-85AE-73295F121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9" t="30334" r="5099" b="33158"/>
          <a:stretch/>
        </p:blipFill>
        <p:spPr bwMode="auto">
          <a:xfrm>
            <a:off x="2824057" y="1903451"/>
            <a:ext cx="5352587" cy="162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956590-78E3-824F-AF96-B9B8F992B0C1}"/>
              </a:ext>
            </a:extLst>
          </p:cNvPr>
          <p:cNvSpPr/>
          <p:nvPr/>
        </p:nvSpPr>
        <p:spPr>
          <a:xfrm>
            <a:off x="1975208" y="-4647022"/>
            <a:ext cx="8742556" cy="557561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1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9DCCF3-4AAA-184D-96A7-043FC2B9E937}"/>
              </a:ext>
            </a:extLst>
          </p:cNvPr>
          <p:cNvSpPr/>
          <p:nvPr/>
        </p:nvSpPr>
        <p:spPr>
          <a:xfrm>
            <a:off x="2856982" y="1253542"/>
            <a:ext cx="6555702" cy="4131257"/>
          </a:xfrm>
          <a:prstGeom prst="roundRect">
            <a:avLst>
              <a:gd name="adj" fmla="val 6523"/>
            </a:avLst>
          </a:prstGeom>
          <a:solidFill>
            <a:srgbClr val="F7F7F7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D6F808-7358-A041-9713-FE347CF2CD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5506" y="2278321"/>
            <a:ext cx="2078654" cy="208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9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Negus</dc:creator>
  <cp:lastModifiedBy>Mitchell Negus</cp:lastModifiedBy>
  <cp:revision>7</cp:revision>
  <dcterms:created xsi:type="dcterms:W3CDTF">2019-12-13T06:03:43Z</dcterms:created>
  <dcterms:modified xsi:type="dcterms:W3CDTF">2019-12-13T19:04:56Z</dcterms:modified>
</cp:coreProperties>
</file>