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144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52463" indent="-195263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304925" indent="-390525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958975" indent="-587375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611438" indent="-78263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9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F0C"/>
    <a:srgbClr val="006BA8"/>
    <a:srgbClr val="F36A22"/>
    <a:srgbClr val="CE5F04"/>
    <a:srgbClr val="D06902"/>
    <a:srgbClr val="009CD4"/>
    <a:srgbClr val="0073AF"/>
    <a:srgbClr val="D22800"/>
    <a:srgbClr val="D27D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0" autoAdjust="0"/>
    <p:restoredTop sz="94627" autoAdjust="0"/>
  </p:normalViewPr>
  <p:slideViewPr>
    <p:cSldViewPr>
      <p:cViewPr>
        <p:scale>
          <a:sx n="100" d="100"/>
          <a:sy n="100" d="100"/>
        </p:scale>
        <p:origin x="4304" y="880"/>
      </p:cViewPr>
      <p:guideLst>
        <p:guide orient="horz" pos="2880"/>
        <p:guide pos="3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6" tIns="48668" rIns="97336" bIns="48668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6" tIns="48668" rIns="97336" bIns="4866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6" tIns="48668" rIns="97336" bIns="48668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6" tIns="48668" rIns="97336" bIns="4866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fld id="{1ECFF145-E3B2-4C8D-BC11-97EE858FF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6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4A8095E-4C71-4A0D-AACF-F5B03AD57A30}" type="datetimeFigureOut">
              <a:rPr lang="en-US"/>
              <a:pPr>
                <a:defRPr/>
              </a:pPr>
              <a:t>2021-10-26</a:t>
            </a:fld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6638" y="720725"/>
            <a:ext cx="27019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67F50F3-3BF1-455A-9086-A8320D0D5E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5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701925" cy="36004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653110" indent="0" algn="ctr">
              <a:buNone/>
              <a:defRPr/>
            </a:lvl2pPr>
            <a:lvl3pPr marL="1306220" indent="0" algn="ctr">
              <a:buNone/>
              <a:defRPr/>
            </a:lvl3pPr>
            <a:lvl4pPr marL="1959331" indent="0" algn="ctr">
              <a:buNone/>
              <a:defRPr/>
            </a:lvl4pPr>
            <a:lvl5pPr marL="2612441" indent="0" algn="ctr">
              <a:buNone/>
              <a:defRPr/>
            </a:lvl5pPr>
            <a:lvl6pPr marL="3265551" indent="0" algn="ctr">
              <a:buNone/>
              <a:defRPr/>
            </a:lvl6pPr>
            <a:lvl7pPr marL="3918661" indent="0" algn="ctr">
              <a:buNone/>
              <a:defRPr/>
            </a:lvl7pPr>
            <a:lvl8pPr marL="4571771" indent="0" algn="ctr">
              <a:buNone/>
              <a:defRPr/>
            </a:lvl8pPr>
            <a:lvl9pPr marL="522488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C6A76-F45F-4ED6-99E2-8DAFA4925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FACAB-835C-4D0C-8D91-138C5066E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6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C73AC-32AF-49A2-92EB-DFC821484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22178-304F-49BD-93C3-003C3B578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9"/>
            <a:ext cx="58293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1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F5E7C-1C1B-41AB-A0C5-36EF6B42D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90E57-3E13-492A-980B-3C91E6B19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289"/>
            <a:ext cx="3030538" cy="85407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900363"/>
            <a:ext cx="3030538" cy="526732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4" y="2046289"/>
            <a:ext cx="3030537" cy="85407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4" y="2900363"/>
            <a:ext cx="3030537" cy="526732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49EE6-84C4-4BF0-B729-1F62099482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4F298-1503-4066-93BF-2F7B85BE01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C936-17C8-4A5D-AC93-265A60E08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9"/>
            <a:ext cx="2255838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3538"/>
            <a:ext cx="3833812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9CD79-FA10-48E8-B5F7-A372AE6B68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2"/>
            <a:ext cx="41148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9E3B9-03A8-4196-956C-6329C379B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201" y="813153"/>
            <a:ext cx="58295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201" y="2642306"/>
            <a:ext cx="5829598" cy="548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201" y="8330848"/>
            <a:ext cx="1428750" cy="6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299" y="8330848"/>
            <a:ext cx="2171402" cy="6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5049" y="8330848"/>
            <a:ext cx="1428750" cy="6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4A282324-9725-4B14-8042-E74E83FFE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5pPr>
      <a:lvl6pPr marL="65311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9pPr>
    </p:titleStyle>
    <p:bodyStyle>
      <a:lvl1pPr marL="488950" indent="-488950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60450" indent="-407988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31950" indent="-325438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84413" indent="-325438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4pPr>
      <a:lvl5pPr marL="2938463" indent="-325438" algn="l" rtl="0" eaLnBrk="0" fontAlgn="base" hangingPunct="0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00800"/>
            <a:ext cx="6858000" cy="2743200"/>
          </a:xfrm>
          <a:prstGeom prst="rect">
            <a:avLst/>
          </a:prstGeom>
          <a:solidFill>
            <a:srgbClr val="009CD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0" y="8077200"/>
            <a:ext cx="68580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 FOOD AND SODA WILL BE SERVED!</a:t>
            </a: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(Engineers and Architects are encouraged to attend)</a:t>
            </a: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https://www.facebook.com/ASHRAE.TAMU/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228600" y="2316063"/>
            <a:ext cx="502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Neobem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: The programmers choice for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EnergyPlus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1702584"/>
            <a:ext cx="662940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3000" b="1" dirty="0">
                <a:solidFill>
                  <a:srgbClr val="D64F0C"/>
                </a:solidFill>
                <a:latin typeface="Arial Narrow" pitchFamily="34" charset="0"/>
                <a:cs typeface="Arial" pitchFamily="34" charset="0"/>
              </a:rPr>
              <a:t>Monthly meeting – November 4</a:t>
            </a:r>
            <a:r>
              <a:rPr lang="en-US" altLang="zh-CN" sz="3000" b="1" baseline="30000" dirty="0">
                <a:solidFill>
                  <a:srgbClr val="D64F0C"/>
                </a:solidFill>
                <a:latin typeface="Arial Narrow" pitchFamily="34" charset="0"/>
                <a:cs typeface="Arial" pitchFamily="34" charset="0"/>
              </a:rPr>
              <a:t>th</a:t>
            </a:r>
            <a:r>
              <a:rPr lang="en-US" altLang="zh-CN" sz="3000" b="1" dirty="0">
                <a:solidFill>
                  <a:srgbClr val="D64F0C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en-US" sz="3000" b="1" dirty="0">
                <a:solidFill>
                  <a:srgbClr val="D64F0C"/>
                </a:solidFill>
                <a:latin typeface="Arial Narrow" pitchFamily="34" charset="0"/>
                <a:cs typeface="Arial" pitchFamily="34" charset="0"/>
              </a:rPr>
              <a:t>2021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819400" y="2775654"/>
            <a:ext cx="22098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6BA8"/>
                </a:solidFill>
                <a:latin typeface="Arial Narrow" pitchFamily="34" charset="0"/>
                <a:cs typeface="Arial" pitchFamily="34" charset="0"/>
              </a:rPr>
              <a:t>Mitchell Paulus</a:t>
            </a:r>
            <a:br>
              <a:rPr lang="en-US" sz="2000" b="1" dirty="0">
                <a:solidFill>
                  <a:srgbClr val="006BA8"/>
                </a:solidFill>
                <a:latin typeface="Arial Narrow" pitchFamily="34" charset="0"/>
                <a:cs typeface="Arial" pitchFamily="34" charset="0"/>
              </a:rPr>
            </a:br>
            <a:r>
              <a:rPr lang="en-US" sz="2000" b="1" dirty="0" err="1">
                <a:solidFill>
                  <a:srgbClr val="006BA8"/>
                </a:solidFill>
                <a:latin typeface="Arial Narrow" pitchFamily="34" charset="0"/>
                <a:cs typeface="Arial" pitchFamily="34" charset="0"/>
              </a:rPr>
              <a:t>Ph.D</a:t>
            </a:r>
            <a:r>
              <a:rPr lang="en-US" sz="2000" b="1" dirty="0">
                <a:solidFill>
                  <a:srgbClr val="006BA8"/>
                </a:solidFill>
                <a:latin typeface="Arial Narrow" pitchFamily="34" charset="0"/>
                <a:cs typeface="Arial" pitchFamily="34" charset="0"/>
              </a:rPr>
              <a:t>, PE, BEMP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cs typeface="Arial" pitchFamily="34" charset="0"/>
              </a:rPr>
              <a:t>Energy Engineer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cs typeface="Arial" pitchFamily="34" charset="0"/>
              </a:rPr>
              <a:t>Command Commissioning</a:t>
            </a:r>
          </a:p>
        </p:txBody>
      </p:sp>
      <p:pic>
        <p:nvPicPr>
          <p:cNvPr id="1026" name="Picture 2" descr="H:\ASHRAE 2012-2013\ASHRAE Logos\Texas A&amp;M Logo Horizont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8" y="152400"/>
            <a:ext cx="3786752" cy="11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959769" y="152400"/>
            <a:ext cx="51268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b="1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cs typeface="Arial" charset="0"/>
              </a:rPr>
              <a:t>American Society of Heating, Refrigerating &amp; Air Conditioning Engineers </a:t>
            </a:r>
          </a:p>
        </p:txBody>
      </p:sp>
      <p:sp>
        <p:nvSpPr>
          <p:cNvPr id="1030" name="Rectangle 32"/>
          <p:cNvSpPr>
            <a:spLocks noChangeArrowheads="1"/>
          </p:cNvSpPr>
          <p:nvPr/>
        </p:nvSpPr>
        <p:spPr bwMode="auto">
          <a:xfrm>
            <a:off x="228601" y="6781800"/>
            <a:ext cx="66294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굴림" pitchFamily="34" charset="-127"/>
                <a:cs typeface="Leelawadee" pitchFamily="34" charset="-34"/>
              </a:rPr>
              <a:t>Time :   Thursday,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굴림" pitchFamily="34" charset="-127"/>
                <a:cs typeface="Leelawadee" pitchFamily="34" charset="-34"/>
              </a:rPr>
              <a:t>November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굴림" pitchFamily="34" charset="-127"/>
                <a:cs typeface="Leelawadee" pitchFamily="34" charset="-34"/>
              </a:rPr>
              <a:t>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굴림" pitchFamily="34" charset="-127"/>
                <a:cs typeface="Leelawadee" pitchFamily="34" charset="-34"/>
              </a:rPr>
              <a:t>4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굴림" pitchFamily="34" charset="-127"/>
                <a:cs typeface="Leelawadee" pitchFamily="34" charset="-34"/>
              </a:rPr>
              <a:t>, 2021 @ 6:00 pm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굴림" pitchFamily="34" charset="-127"/>
                <a:cs typeface="Leelawadee" pitchFamily="34" charset="-34"/>
              </a:rPr>
              <a:t>Venue :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굴림" pitchFamily="34" charset="-127"/>
                <a:cs typeface="Leelawadee" pitchFamily="34" charset="-34"/>
              </a:rPr>
              <a:t>MEOB 301</a:t>
            </a:r>
            <a:endParaRPr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ea typeface="굴림" pitchFamily="34" charset="-127"/>
              <a:cs typeface="Leelawadee" pitchFamily="34" charset="-34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66577" y="5260351"/>
            <a:ext cx="6225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i="1" dirty="0"/>
              <a:t>Come see Dr. Paulus present on </a:t>
            </a:r>
            <a:r>
              <a:rPr lang="en-US" sz="1400" i="1" dirty="0" err="1"/>
              <a:t>Neobem</a:t>
            </a:r>
            <a:r>
              <a:rPr lang="en-US" sz="1400" i="1" dirty="0"/>
              <a:t> (website: neobem.io), a domain-specific programming language designed from the ground up to create </a:t>
            </a:r>
            <a:r>
              <a:rPr lang="en-US" sz="1400" i="1" dirty="0" err="1"/>
              <a:t>EnergyPlus</a:t>
            </a:r>
            <a:r>
              <a:rPr lang="en-US" sz="1400" i="1" dirty="0"/>
              <a:t> input files. Also, learn about the tools for creating your own domain-specific programming language without needing a computer science degree.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E32C1-2FFF-4460-AF4B-4E6DA5FBCA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9"/>
          <a:stretch/>
        </p:blipFill>
        <p:spPr>
          <a:xfrm>
            <a:off x="228600" y="2817705"/>
            <a:ext cx="2508666" cy="20380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132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Times New Roman</vt:lpstr>
      <vt:lpstr>Default Design</vt:lpstr>
      <vt:lpstr>PowerPoint Presentation</vt:lpstr>
    </vt:vector>
  </TitlesOfParts>
  <Company>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Mitchell Paulus</cp:lastModifiedBy>
  <cp:revision>288</cp:revision>
  <dcterms:created xsi:type="dcterms:W3CDTF">2003-09-25T23:06:12Z</dcterms:created>
  <dcterms:modified xsi:type="dcterms:W3CDTF">2021-10-26T21:36:25Z</dcterms:modified>
</cp:coreProperties>
</file>