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04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A1F07-E5D8-4CFC-BB86-478067A77D70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E14E7-302D-4E5A-A2EC-65C056F7E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9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46806D7-E6F3-4464-AF02-8E34851609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94225" y="296863"/>
            <a:ext cx="7337247" cy="626427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5FE4B-BB41-44F6-8364-38F53D30EBFB}"/>
              </a:ext>
            </a:extLst>
          </p:cNvPr>
          <p:cNvSpPr/>
          <p:nvPr userDrawn="1"/>
        </p:nvSpPr>
        <p:spPr>
          <a:xfrm>
            <a:off x="260527" y="296862"/>
            <a:ext cx="4052427" cy="6264275"/>
          </a:xfrm>
          <a:prstGeom prst="rect">
            <a:avLst/>
          </a:prstGeom>
          <a:solidFill>
            <a:srgbClr val="3DA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BFA1F-50D0-4AD0-BF07-D0B2A4CC1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191" y="683491"/>
            <a:ext cx="3347099" cy="2189018"/>
          </a:xfrm>
        </p:spPr>
        <p:txBody>
          <a:bodyPr anchor="b">
            <a:noAutofit/>
          </a:bodyPr>
          <a:lstStyle>
            <a:lvl1pPr algn="l"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2687E-877C-4538-9ABD-9189920B1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91" y="2917467"/>
            <a:ext cx="3347099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E367-5F67-4FF1-9F8C-AFF1085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7369-6F69-43DB-99CD-833E6B55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7575" y="6324117"/>
            <a:ext cx="5016499" cy="12311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8547-3770-4356-9C6B-C997745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7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6D0E-4A5D-43C8-9E88-33684D78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CCFF0-03FE-4202-A7A5-5B1D937B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AE86-AC90-4890-9A33-8178C55B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F459-3468-451D-998B-F3F33A4B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EED5-71E3-425B-8A00-9ED27B5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50A86-9D29-4B6F-9049-19CD9FAF1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491CD-B2E8-418C-8790-1C2AE476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1967-0A24-4628-9BBE-84D656DE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4453-E380-454A-8EA0-DC3FE4BA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2557-7AAB-40B9-A898-5C034B1D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69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363B-36AD-486B-A3D8-F5CCBEB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BCB9-B65C-4127-B953-3D62D71F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49F0-3EE1-4F6E-9B19-86E31CFF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28BE-7D6D-4C58-ADBF-14C76350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B90B-55C9-44CB-9D65-7FC9231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5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3FF-D6FC-493B-B2BC-3F40805D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2F09-A50E-4CAF-9996-3E731B85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EFB9-6649-4FFD-A540-4C1BB6B1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AF2E-8D89-4334-8580-D43C6848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6AF9-2ABE-4B80-924F-798B3583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1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975-6C0B-46E1-A8DC-65411315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946C-38EA-464E-8BF2-5B677B0A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ADBBC-5ADE-4063-AD86-937BED22D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7FE6-4AC1-4A2F-A1CD-137A57BE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904D-B383-4F3D-AF40-53D8F40B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7F03-D83E-495E-96C8-E7D71516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68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9391-C10F-4444-95EA-EBE3BEA6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2A8B-506A-4325-96E1-ED9BF91B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87DC6-F279-4849-BEF9-86C10D8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A8180-71B2-432A-8EEC-647B7831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E54BF-1C3D-499D-BF35-5C857DC3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CEB3B-5E31-4084-8C14-C5F239F9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3F94A-EB1E-44CA-8B74-690D4329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6A4C-19B7-40F6-AFD6-9E395AB1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1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5C38-EC4F-4E33-A86E-3271A04C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5FCB-C849-42E0-9DFD-2D2B79F0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BB8B8-50EF-4699-AE9E-F91FE4B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151-627F-425D-961B-EFB07148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5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D8B7A-E8D4-493F-8F02-424AE0D2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E0AEC-4ACF-4A0A-93BA-1E5111E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6B1E6-6B81-4711-80B8-367D77F7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E9A9-FB27-4C68-BC58-9024EA49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2A3-D9B9-456A-92CF-2D22ADF1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FC3EE-D551-47D7-9D88-4D2990F9D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9501-934A-4E52-BE21-6901033D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A18F-FDBE-488F-BED3-3E614B12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6AF1B-61A6-43F0-A5EC-1D2D823D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46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E7A7-EC76-4068-B6F5-13F1C17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3A262-7743-4359-96AE-45CCE3CE8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A59D-C8D5-4866-9C44-A2F88C3C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DC68-D8EC-4C34-A928-C2C3F13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C28-59AB-43C0-8308-ECD9A84BDF23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55BF-456D-443E-A010-2018C97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9179-B72E-4F48-B4B1-BF776AC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D3CFB-39A1-4979-A4BE-259EBA97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DE31-6700-41AB-AFA2-7D854DC7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2365-9148-4624-8166-BE4FF85A9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44075" y="6324118"/>
            <a:ext cx="1609725" cy="12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6C28-59AB-43C0-8308-ECD9A84BDF23}" type="datetimeFigureOut">
              <a:rPr lang="en-CA" smtClean="0"/>
              <a:pPr/>
              <a:t>2020-12-21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10BD-2913-4E57-B146-9CEFADCE1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288" y="6324117"/>
            <a:ext cx="9348787" cy="1231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 b="0" i="0" u="none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6FEE-C2FB-44B0-A376-C92BDFD29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24118"/>
            <a:ext cx="442912" cy="12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F0E6-CCD9-4315-99DB-C5BD57829A1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3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166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ar parked in a field&#10;&#10;Description automatically generated">
            <a:extLst>
              <a:ext uri="{FF2B5EF4-FFF2-40B4-BE49-F238E27FC236}">
                <a16:creationId xmlns:a16="http://schemas.microsoft.com/office/drawing/2014/main" id="{B26E16D1-A275-42D6-AEC6-70BD19F455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r="618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D2E8D4-867E-41E2-A6FD-5D89A51E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Economic Impact of </a:t>
            </a:r>
            <a:br>
              <a:rPr lang="en-CA" dirty="0"/>
            </a:br>
            <a:r>
              <a:rPr lang="en-CA" dirty="0"/>
              <a:t>Ford and the </a:t>
            </a:r>
            <a:br>
              <a:rPr lang="en-CA" dirty="0"/>
            </a:br>
            <a:r>
              <a:rPr lang="en-CA" dirty="0"/>
              <a:t>F-Series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1A4C72-3D6E-407F-9165-6AAF5F734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364274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 Theme">
  <a:themeElements>
    <a:clrScheme name="Clown">
      <a:dk1>
        <a:srgbClr val="414141"/>
      </a:dk1>
      <a:lt1>
        <a:sysClr val="window" lastClr="FFFFFF"/>
      </a:lt1>
      <a:dk2>
        <a:srgbClr val="414141"/>
      </a:dk2>
      <a:lt2>
        <a:srgbClr val="F8F8F8"/>
      </a:lt2>
      <a:accent1>
        <a:srgbClr val="FFD846"/>
      </a:accent1>
      <a:accent2>
        <a:srgbClr val="66C4F9"/>
      </a:accent2>
      <a:accent3>
        <a:srgbClr val="FF534F"/>
      </a:accent3>
      <a:accent4>
        <a:srgbClr val="3250D3"/>
      </a:accent4>
      <a:accent5>
        <a:srgbClr val="545E6A"/>
      </a:accent5>
      <a:accent6>
        <a:srgbClr val="FF8D01"/>
      </a:accent6>
      <a:hlink>
        <a:srgbClr val="414141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The Economic Impact of  Ford and the  F-Series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</dc:creator>
  <cp:lastModifiedBy>Mitch</cp:lastModifiedBy>
  <cp:revision>6</cp:revision>
  <dcterms:created xsi:type="dcterms:W3CDTF">2020-12-21T21:46:05Z</dcterms:created>
  <dcterms:modified xsi:type="dcterms:W3CDTF">2020-12-21T22:43:09Z</dcterms:modified>
</cp:coreProperties>
</file>