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7" r:id="rId9"/>
    <p:sldId id="268" r:id="rId10"/>
    <p:sldId id="26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3224E7-55F2-4354-9EC7-79840500F70B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7"/>
            <p14:sldId id="268"/>
            <p14:sldId id="269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25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D5DAE-B7DE-4AFC-B564-4673603A85A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9D2F8-C20B-484B-8784-BE9FF49E4E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20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0F93F-9F20-45CD-85E6-42DF547C4414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0FF02-735D-49B4-A13D-F75DB526B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6634" y="6356349"/>
            <a:ext cx="1037897" cy="3651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8046A59F-39E8-446D-8436-83DF58F80B1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00897" y="6367079"/>
            <a:ext cx="226760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‹#›</a:t>
            </a:fld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905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‹#›</a:t>
            </a:fld>
            <a:endParaRPr lang="en-US" sz="1000" dirty="0"/>
          </a:p>
          <a:p>
            <a:endParaRPr lang="en-US" sz="10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52400" y="243163"/>
            <a:ext cx="6400800" cy="506577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Wide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0063" y="243163"/>
            <a:ext cx="4084637" cy="441325"/>
          </a:xfrm>
        </p:spPr>
        <p:txBody>
          <a:bodyPr>
            <a:normAutofit/>
          </a:bodyPr>
          <a:lstStyle>
            <a:lvl1pPr marL="0" indent="0">
              <a:buNone/>
              <a:defRPr sz="2400" b="1" u="none">
                <a:latin typeface="+mn-lt"/>
              </a:defRPr>
            </a:lvl1pPr>
          </a:lstStyle>
          <a:p>
            <a:pPr lvl="0"/>
            <a:r>
              <a:rPr lang="en-US" dirty="0"/>
              <a:t>Click to edit2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823773"/>
            <a:ext cx="4383324" cy="9144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Click to edit Master2</a:t>
            </a:r>
          </a:p>
        </p:txBody>
      </p:sp>
    </p:spTree>
    <p:extLst>
      <p:ext uri="{BB962C8B-B14F-4D97-AF65-F5344CB8AC3E}">
        <p14:creationId xmlns:p14="http://schemas.microsoft.com/office/powerpoint/2010/main" val="190770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‹#›</a:t>
            </a:fld>
            <a:endParaRPr lang="en-US" sz="1000" dirty="0"/>
          </a:p>
          <a:p>
            <a:endParaRPr lang="en-US" sz="10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52400" y="243163"/>
            <a:ext cx="6400800" cy="61904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0063" y="243163"/>
            <a:ext cx="4084637" cy="441325"/>
          </a:xfrm>
        </p:spPr>
        <p:txBody>
          <a:bodyPr>
            <a:normAutofit/>
          </a:bodyPr>
          <a:lstStyle>
            <a:lvl1pPr marL="0" indent="0">
              <a:buNone/>
              <a:defRPr sz="2400" b="1" u="none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0063" y="823773"/>
            <a:ext cx="4383324" cy="9144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7929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45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72772"/>
            <a:ext cx="1053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461A-A1FE-4DAF-9290-2D335DA196C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00897" y="6367079"/>
            <a:ext cx="226760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‹#›</a:t>
            </a:fld>
            <a:endParaRPr lang="en-US" sz="1000" dirty="0"/>
          </a:p>
          <a:p>
            <a:endParaRPr lang="en-US" sz="1000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5284285" y="6535375"/>
            <a:ext cx="162343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8181"/>
                </a:solidFill>
              </a:rPr>
              <a:t>[For</a:t>
            </a:r>
            <a:r>
              <a:rPr lang="en-US" sz="1000" b="1" baseline="0" dirty="0">
                <a:solidFill>
                  <a:srgbClr val="FF8181"/>
                </a:solidFill>
              </a:rPr>
              <a:t> Reference Only]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095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A59F-39E8-446D-8436-83DF58F80B1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1</a:t>
            </a:fld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320989" y="65428"/>
            <a:ext cx="275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Background Logic (BG)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1881" y="483781"/>
            <a:ext cx="9149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CANNOT</a:t>
            </a:r>
            <a:r>
              <a:rPr lang="en-US" sz="1600" dirty="0"/>
              <a:t> CONTAIN JMP LBL or 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Will not run with a Motion Group Masked.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not put wait statements in BG Routines.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Typically, a routine is a list of </a:t>
            </a:r>
            <a:r>
              <a:rPr lang="en-US" sz="1600" b="1" dirty="0"/>
              <a:t>IF THEN</a:t>
            </a:r>
            <a:r>
              <a:rPr lang="en-US" sz="1600" dirty="0"/>
              <a:t> statements monitoring inputs, outputs, and/or registers.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scan rate of a BG Routine is 8 milliseconds.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BG Routine CANNOT be edited if it is running.  You must STOP execution before editing.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211292" y="2299663"/>
            <a:ext cx="8851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Create a program – Typically I’ll name my BG routines “_BG_&lt;SOMETHING&gt;.”  In this example, we will create an Axis Monitoring Routine.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Reset Motion Group Mask.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18" y="3354173"/>
            <a:ext cx="2802018" cy="23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10</a:t>
            </a:fld>
            <a:endParaRPr lang="en-US" sz="1000" dirty="0"/>
          </a:p>
          <a:p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4636"/>
            <a:ext cx="6394850" cy="3018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342136"/>
            <a:ext cx="6391888" cy="2993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0889" y="4393995"/>
            <a:ext cx="37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first Argument passed = 0, go home. </a:t>
            </a:r>
          </a:p>
        </p:txBody>
      </p:sp>
    </p:spTree>
    <p:extLst>
      <p:ext uri="{BB962C8B-B14F-4D97-AF65-F5344CB8AC3E}">
        <p14:creationId xmlns:p14="http://schemas.microsoft.com/office/powerpoint/2010/main" val="402136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11</a:t>
            </a:fld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256159" y="304799"/>
            <a:ext cx="679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DCS Zone Monitor: BG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9" y="1070720"/>
            <a:ext cx="3093988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12</a:t>
            </a:fld>
            <a:endParaRPr lang="en-US" sz="1000" dirty="0"/>
          </a:p>
          <a:p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" y="844418"/>
            <a:ext cx="4724400" cy="38650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53" y="1215718"/>
            <a:ext cx="5554151" cy="34937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8330" y="4811059"/>
            <a:ext cx="30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EOAT is clear of Zone 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4989" y="4811059"/>
            <a:ext cx="386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EOAT has encroached Zone 3.</a:t>
            </a:r>
          </a:p>
        </p:txBody>
      </p:sp>
    </p:spTree>
    <p:extLst>
      <p:ext uri="{BB962C8B-B14F-4D97-AF65-F5344CB8AC3E}">
        <p14:creationId xmlns:p14="http://schemas.microsoft.com/office/powerpoint/2010/main" val="117601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13</a:t>
            </a:fld>
            <a:endParaRPr lang="en-US" sz="1000" dirty="0"/>
          </a:p>
          <a:p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594" y="1584278"/>
            <a:ext cx="6311890" cy="4092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3594" y="687294"/>
            <a:ext cx="661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can disable the zone if you need to pass through or handle a specific state.</a:t>
            </a:r>
          </a:p>
        </p:txBody>
      </p:sp>
    </p:spTree>
    <p:extLst>
      <p:ext uri="{BB962C8B-B14F-4D97-AF65-F5344CB8AC3E}">
        <p14:creationId xmlns:p14="http://schemas.microsoft.com/office/powerpoint/2010/main" val="282566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14</a:t>
            </a:fld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95623"/>
            <a:ext cx="9154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Complicated DCS – Robot on Rails above two CNCs with a middle outfeed conveyor.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5" y="1063812"/>
            <a:ext cx="9713316" cy="48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A59F-39E8-446D-8436-83DF58F80B1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2</a:t>
            </a:fld>
            <a:endParaRPr lang="en-US" sz="1000" dirty="0"/>
          </a:p>
          <a:p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16613" y="346636"/>
            <a:ext cx="252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 Add your logic.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07" y="895261"/>
            <a:ext cx="2584155" cy="514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1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A59F-39E8-446D-8436-83DF58F80B1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3</a:t>
            </a:fld>
            <a:endParaRPr lang="en-US" sz="1000" dirty="0"/>
          </a:p>
          <a:p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16612" y="346636"/>
            <a:ext cx="6203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1600" dirty="0"/>
              <a:t>Add your BG Routine to the list and RUN. </a:t>
            </a:r>
          </a:p>
          <a:p>
            <a:pPr marL="800100" lvl="1" indent="-342900">
              <a:buAutoNum type="arabicPeriod" startAt="3"/>
            </a:pPr>
            <a:r>
              <a:rPr lang="en-US" sz="1600" dirty="0"/>
              <a:t>MENU-&gt;SETUP-&gt;BG LOGIC </a:t>
            </a:r>
          </a:p>
          <a:p>
            <a:pPr marL="800100" lvl="1" indent="-342900">
              <a:buAutoNum type="arabicPeriod" startAt="3"/>
            </a:pPr>
            <a:r>
              <a:rPr lang="en-US" sz="1600" dirty="0"/>
              <a:t>Add your Routine name to the list.</a:t>
            </a:r>
          </a:p>
          <a:p>
            <a:pPr marL="800100" lvl="1" indent="-342900">
              <a:buAutoNum type="arabicPeriod" startAt="3"/>
            </a:pPr>
            <a:r>
              <a:rPr lang="en-US" sz="1600" dirty="0"/>
              <a:t>Select RUN.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94" y="6028525"/>
            <a:ext cx="6669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NOTE: Your BG Routine cannot be in the editor when selecting RUN.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25" y="1768116"/>
            <a:ext cx="3162574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4</a:t>
            </a:fld>
            <a:endParaRPr lang="en-US" sz="1000" dirty="0"/>
          </a:p>
          <a:p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53" y="1135676"/>
            <a:ext cx="6317527" cy="34750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60471" y="567764"/>
            <a:ext cx="2880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BG Routine is Running.</a:t>
            </a:r>
          </a:p>
        </p:txBody>
      </p:sp>
    </p:spTree>
    <p:extLst>
      <p:ext uri="{BB962C8B-B14F-4D97-AF65-F5344CB8AC3E}">
        <p14:creationId xmlns:p14="http://schemas.microsoft.com/office/powerpoint/2010/main" val="288168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804894" y="2801191"/>
            <a:ext cx="9144000" cy="569538"/>
          </a:xfrm>
        </p:spPr>
        <p:txBody>
          <a:bodyPr/>
          <a:lstStyle/>
          <a:p>
            <a:r>
              <a:rPr lang="en-US" b="1" dirty="0">
                <a:latin typeface="+mj-lt"/>
              </a:rPr>
              <a:t>Other Examples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5</a:t>
            </a:fld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862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6</a:t>
            </a:fld>
            <a:endParaRPr lang="en-US" sz="1000" dirty="0"/>
          </a:p>
          <a:p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72" y="1443154"/>
            <a:ext cx="4823878" cy="3254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42541" y="687292"/>
            <a:ext cx="2880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shot of some input.</a:t>
            </a:r>
          </a:p>
        </p:txBody>
      </p:sp>
    </p:spTree>
    <p:extLst>
      <p:ext uri="{BB962C8B-B14F-4D97-AF65-F5344CB8AC3E}">
        <p14:creationId xmlns:p14="http://schemas.microsoft.com/office/powerpoint/2010/main" val="22556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7</a:t>
            </a:fld>
            <a:endParaRPr lang="en-US" sz="1000" dirty="0"/>
          </a:p>
          <a:p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" y="510680"/>
            <a:ext cx="6248942" cy="3673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2612" y="107575"/>
            <a:ext cx="2880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Timed Input.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85" y="2671059"/>
            <a:ext cx="4656223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8</a:t>
            </a:fld>
            <a:endParaRPr lang="en-US" sz="1000" dirty="0"/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89646"/>
            <a:ext cx="60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Reference Position with BG Routine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2094" y="609600"/>
            <a:ext cx="9215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Let’s say we recorded a reference position at home and assigned a DO to this position.</a:t>
            </a:r>
          </a:p>
          <a:p>
            <a:endParaRPr lang="en-US" sz="1600" dirty="0"/>
          </a:p>
          <a:p>
            <a:r>
              <a:rPr lang="en-US" sz="1600" dirty="0"/>
              <a:t>Then we monitor this DO in our BG Routine.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12" y="1591219"/>
            <a:ext cx="3378849" cy="2540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47" y="1591219"/>
            <a:ext cx="2552921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4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FD0B-30E9-457A-912C-864D3CAD60A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8181"/>
                </a:solidFill>
              </a:rPr>
              <a:t>FANUC</a:t>
            </a:r>
            <a:r>
              <a:rPr lang="en-US" dirty="0"/>
              <a:t>|</a:t>
            </a:r>
            <a:r>
              <a:rPr lang="en-US" sz="1000" dirty="0"/>
              <a:t>Southeast	</a:t>
            </a:r>
            <a:fld id="{994F09D0-1BE6-48ED-B5B1-8572B9CFEA03}" type="slidenum">
              <a:rPr lang="en-US" sz="1000" smtClean="0"/>
              <a:pPr/>
              <a:t>9</a:t>
            </a:fld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05665" y="280894"/>
            <a:ext cx="661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could modify a Home routine to accept an argument. We call the Home routine and pass the Register we are setting in the BG Routine.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you are already home, do nothing.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you are not at home, go home.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6" y="1764407"/>
            <a:ext cx="6830624" cy="3817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9541" y="1764407"/>
            <a:ext cx="333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 anywhere in your overall process you need to check if you are HOME, you could just CALL this with an argument.</a:t>
            </a:r>
          </a:p>
          <a:p>
            <a:endParaRPr lang="en-US" sz="1600" dirty="0"/>
          </a:p>
          <a:p>
            <a:r>
              <a:rPr lang="en-US" sz="1600" dirty="0"/>
              <a:t>Instead of an IF  THEN everywhere.</a:t>
            </a:r>
          </a:p>
        </p:txBody>
      </p:sp>
    </p:spTree>
    <p:extLst>
      <p:ext uri="{BB962C8B-B14F-4D97-AF65-F5344CB8AC3E}">
        <p14:creationId xmlns:p14="http://schemas.microsoft.com/office/powerpoint/2010/main" val="104911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E_PPTX_BLANK" id="{C8BAB120-5137-4A6C-927B-4C6EAB37090E}" vid="{833843BE-A1D0-43ED-8D62-43411F5E8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SOE_PPTX_TEMPLATE</Template>
  <TotalTime>5230</TotalTime>
  <Words>434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FANUC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Mitchell, Jason</dc:creator>
  <cp:lastModifiedBy>Mitchell, Jason</cp:lastModifiedBy>
  <cp:revision>255</cp:revision>
  <dcterms:created xsi:type="dcterms:W3CDTF">2021-10-20T15:06:24Z</dcterms:created>
  <dcterms:modified xsi:type="dcterms:W3CDTF">2023-11-10T21:42:59Z</dcterms:modified>
</cp:coreProperties>
</file>