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7188-0FBE-E761-7512-064112F4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0FEAB-2114-5851-1F9C-2CCC90D3C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544A-C09D-60C9-DD0F-3D017FE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F10F-072A-4FBB-E77F-4DAC1700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CE55-5738-12CA-74C8-5433AEE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1D12-A58F-B025-E9A0-F7F54329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D571-D755-81DD-C9EF-1CC1AB4B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09B9-D709-5C6F-C060-029B999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61EF-6B63-A835-5B6F-F8BBD1F2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47A7-74DB-73C0-9695-9FC66AA2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5B8C8-B7D4-3C57-544C-EF14B43A6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77B51-A459-AABC-7FE3-005F0238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FF8B-556B-DB07-F536-41C5CA9A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A74F-1D87-1096-6330-9C72184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140C-958E-1028-DBDE-AB26F442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878C-BEC6-6533-E3B5-6082EB3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AA4-DCDF-464C-EBE7-EE206EF4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C001-3167-4DDC-9242-42F79F4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34E0-9768-7FC8-B9F6-E65F82B1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3B5E-CBEE-CB49-FDF4-43126884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75FE-3961-32A7-1BD2-37B56AEE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B504-ABB3-D814-21DA-7C2BAEFB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EE2D-6378-65FB-60FC-2B926387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3E45-0E62-F4A7-516A-9D78CE27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1CE4-F661-070F-C2F6-449E18A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7BA7-D093-1D89-9073-902D2818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8FA8-F70E-BBA3-1663-50413E856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CD67-1A0B-2BAA-08EE-B04FAC4B7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5C17-C130-764E-E907-F51B5B9C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A7A3-E97C-8F9A-5591-765BEA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C4A2-6AB8-9A29-BEBB-8165ED6D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F530-2141-7EA3-6FDD-CC91A9B5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A95-C9B0-C990-6FB0-1444455A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4D4F-9DD4-607A-7280-FAE59AEE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557C4-E205-3847-D7FD-98BFF1C02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4AED9-0AA7-C20A-3EC9-DE2135D00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84DC1-87B8-B0FB-06FB-B8B9B9C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C269-B312-F1A8-0BB7-2FD794B4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05DE0-C589-EDD2-ABB8-856D4DC8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F6C1-6B06-BC0C-D437-262AEF0A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CC961-390A-8EB4-F7B8-E9CA2F8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CB5B-29B3-12AB-1A3B-809F59BF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0A85-D715-6A5A-793E-9E65C960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792AC-1E18-F4D9-B015-79E1EF44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AAFEE-F27F-73D1-1E3E-553C689A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BEA43-8A4D-DF0D-739B-A994358B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BCC4-44AF-7E8B-32A6-B65EA9EE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8B2F-E9B0-8FF1-6BA4-ED5FC83A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1AC9F-8056-4DE8-4D92-2BB800CE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ABE7-337C-18D3-6246-150DA58E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D91AA-6AC0-427F-D6DB-255E100E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C562-C487-62DB-576A-50399578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01B8-8E6B-3AE3-CD02-B07F4600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322FB-E9C3-C0C8-DD16-D897C8F6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5844-ACA2-D387-8C68-C4E3BEC0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83E4-A0EE-3C90-B2E9-66F28643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B9A81-436C-F0DE-FD2A-C50BFCCA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232CB-F525-760C-1C5C-7A789F54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01DF0-3742-34EB-67AB-8D5A7819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5F71-B94A-85DA-4812-1A8EF24A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6C1C-2E6A-1CBE-0E20-AA9C63856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62F8-1E5E-D64E-8B62-D89A4711132C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7CB7-2C37-6BFD-3D7E-082CF7EA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F565-4913-4881-D0E8-ACC578FF4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8CE1-035A-2342-AD41-81AAB156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4486FA-A42A-5ADD-48E0-F56B86BCB5A3}"/>
              </a:ext>
            </a:extLst>
          </p:cNvPr>
          <p:cNvSpPr/>
          <p:nvPr/>
        </p:nvSpPr>
        <p:spPr>
          <a:xfrm>
            <a:off x="5181600" y="4577255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F011FC-635E-095B-1B06-E0010D540C88}"/>
              </a:ext>
            </a:extLst>
          </p:cNvPr>
          <p:cNvSpPr/>
          <p:nvPr/>
        </p:nvSpPr>
        <p:spPr>
          <a:xfrm>
            <a:off x="9251092" y="186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Standalone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1ED959-C493-725F-C31D-BC9763BE055E}"/>
              </a:ext>
            </a:extLst>
          </p:cNvPr>
          <p:cNvSpPr/>
          <p:nvPr/>
        </p:nvSpPr>
        <p:spPr>
          <a:xfrm>
            <a:off x="5181600" y="186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FMU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D1C81-7D3D-DD55-587E-A8EE44FDE697}"/>
              </a:ext>
            </a:extLst>
          </p:cNvPr>
          <p:cNvSpPr/>
          <p:nvPr/>
        </p:nvSpPr>
        <p:spPr>
          <a:xfrm>
            <a:off x="1112108" y="186484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EnergyPlus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DAA57978-08DA-B73D-CB78-8D0E2EFBB29E}"/>
              </a:ext>
            </a:extLst>
          </p:cNvPr>
          <p:cNvSpPr/>
          <p:nvPr/>
        </p:nvSpPr>
        <p:spPr>
          <a:xfrm rot="18795126">
            <a:off x="6134729" y="2892245"/>
            <a:ext cx="4175063" cy="98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Standalone Interface</a:t>
            </a: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ABB89651-D0A0-D859-98F9-9C62049B4151}"/>
              </a:ext>
            </a:extLst>
          </p:cNvPr>
          <p:cNvSpPr/>
          <p:nvPr/>
        </p:nvSpPr>
        <p:spPr>
          <a:xfrm>
            <a:off x="5672695" y="2015284"/>
            <a:ext cx="846610" cy="25619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FMI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0351A4A-FA56-D9BF-4193-A955F887A1E5}"/>
              </a:ext>
            </a:extLst>
          </p:cNvPr>
          <p:cNvSpPr/>
          <p:nvPr/>
        </p:nvSpPr>
        <p:spPr>
          <a:xfrm rot="2888529">
            <a:off x="1926581" y="2866750"/>
            <a:ext cx="4175063" cy="98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EnergyPlus Interface</a:t>
            </a:r>
          </a:p>
        </p:txBody>
      </p:sp>
    </p:spTree>
    <p:extLst>
      <p:ext uri="{BB962C8B-B14F-4D97-AF65-F5344CB8AC3E}">
        <p14:creationId xmlns:p14="http://schemas.microsoft.com/office/powerpoint/2010/main" val="172587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 Matt</dc:creator>
  <cp:lastModifiedBy>Mitchell, Matt</cp:lastModifiedBy>
  <cp:revision>1</cp:revision>
  <dcterms:created xsi:type="dcterms:W3CDTF">2022-06-20T22:34:26Z</dcterms:created>
  <dcterms:modified xsi:type="dcterms:W3CDTF">2022-06-20T22:42:05Z</dcterms:modified>
</cp:coreProperties>
</file>