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LhByJre2ZEPZjoNNxofXVGph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1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75ec36e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c75ec36e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.quantec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julialang.org/en/v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Programming Bootcamp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1 – Fundamentals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Options – Fortran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Compiled</a:t>
            </a:r>
            <a:r>
              <a:rPr lang="en-US"/>
              <a:t> language, which makes it extremely fast (more on this next lecture).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old: developed in 1950s. Lots of legacy code.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Code must be compiled before it is run.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 debugging.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Options – Matlab </a:t>
            </a:r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Widely used.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wide functionality.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Vectorization required for performance (more on this next lecture). This substantially hurts readability.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Options – Python </a:t>
            </a: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Reads like English.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Enormous community.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Unparalleled breadth of functionality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Vanilla python is not compiled, which means that it is slow.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Options exist for compilation, but my understanding is that they can be clunky.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Options – Julia </a:t>
            </a: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Reads like English, so easy to debug and modify.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 performance – looped Julia is roughly as fast as vectorized Matlab.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Great combination of </a:t>
            </a:r>
            <a:r>
              <a:rPr lang="en-US" b="1"/>
              <a:t>running</a:t>
            </a:r>
            <a:r>
              <a:rPr lang="en-US"/>
              <a:t> speed and </a:t>
            </a:r>
            <a:r>
              <a:rPr lang="en-US" b="1"/>
              <a:t>development</a:t>
            </a:r>
            <a:r>
              <a:rPr lang="en-US"/>
              <a:t> speed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Young, so less legacy code and less developed community.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Optimizing Julia’s performance can take some work.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Goals</a:t>
            </a:r>
            <a:br>
              <a:rPr lang="en-US"/>
            </a:b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Familiarity with numerical analysis and dynamic programming and how they apply to economics.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Broader understanding of how computers work and what happens “under the hood” when we execute code.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Familiarity with the Julia programming language.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Week 1 – Introduction to Julia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Week 2 – Optimization and Computing Resources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Week 3 – Parallelization and Interpolation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Week 4 – Numerical Integration and Dynamic Programming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Information and Resources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Lectures: 1:00-2:15 pm Mondays and Wednesdays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Office hours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Mondays &amp; Wednesdays 2:15—2:45 pm (virtual)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Tuesday 1-2 pm (virtual or in-person, </a:t>
            </a:r>
            <a:r>
              <a:rPr lang="en-US" b="1" dirty="0"/>
              <a:t>make an appointment at course page</a:t>
            </a:r>
            <a:r>
              <a:rPr lang="en-US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Email: ssun226@wisc.edu. Office: 7222 Social Sciences.</a:t>
            </a:r>
            <a:endParaRPr dirty="0"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Course page: </a:t>
            </a:r>
            <a:r>
              <a:rPr lang="en-US" dirty="0" err="1"/>
              <a:t>compeconomics.github.io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Additional resources and exercises: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https://julia.quantecon.org/</a:t>
            </a:r>
            <a:endParaRPr u="sng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Julia documentation: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https://docs.julialang.org/en/v1/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Note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class is not meant to be stressful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Participate as much or as little as you would like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Meant to provide a structured opportunity to learn a useful skill</a:t>
            </a:r>
            <a:endParaRPr dirty="0"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Additional exercises can be found from Garrett’s website.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Feel free to ask questions.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Googling is an important programming skill</a:t>
            </a:r>
            <a:endParaRPr/>
          </a:p>
        </p:txBody>
      </p:sp>
      <p:pic>
        <p:nvPicPr>
          <p:cNvPr id="115" name="Google Shape;115;p6" descr="A picture containing toy, teddy, bear, sitting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20331" y="1825625"/>
            <a:ext cx="435133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this is useful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Many of you know Stata or R very well.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These languages are very good at data analysis and management.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Typically not as good at approximating and optimizing arbitrary continuous functions.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Solving for decision rules in economic problems, such as how much to save or consume.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Selecting parameters to optimize some aspect of the performance or fit of an economic model.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Executing these important tasks quickly typically requires the use of a numerical programming language.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Speed Matters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Time is a scarce resource in grad school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Most code we’ll write in this course runs in fractions of seconds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practice, well-written code can run days or weeks faster than poorly-written code.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makes a big difference over the long run.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Investing in your productivity now is a very good idea.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5ec36ed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Language Options</a:t>
            </a:r>
            <a:endParaRPr/>
          </a:p>
        </p:txBody>
      </p:sp>
      <p:sp>
        <p:nvSpPr>
          <p:cNvPr id="133" name="Google Shape;133;gc75ec36ed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dirty="0">
                <a:solidFill>
                  <a:schemeClr val="accent1"/>
                </a:solidFill>
              </a:rPr>
              <a:t>Software speed = </a:t>
            </a:r>
            <a:r>
              <a:rPr lang="en-US" b="1" dirty="0">
                <a:solidFill>
                  <a:schemeClr val="accent1"/>
                </a:solidFill>
              </a:rPr>
              <a:t>running</a:t>
            </a:r>
            <a:r>
              <a:rPr lang="en-US" dirty="0">
                <a:solidFill>
                  <a:schemeClr val="accent1"/>
                </a:solidFill>
              </a:rPr>
              <a:t> speed + </a:t>
            </a:r>
            <a:r>
              <a:rPr lang="en-US" b="1" dirty="0">
                <a:solidFill>
                  <a:schemeClr val="accent1"/>
                </a:solidFill>
              </a:rPr>
              <a:t>development</a:t>
            </a:r>
            <a:r>
              <a:rPr lang="en-US" dirty="0">
                <a:solidFill>
                  <a:schemeClr val="accent1"/>
                </a:solidFill>
              </a:rPr>
              <a:t> speed</a:t>
            </a:r>
            <a:endParaRPr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dirty="0">
                <a:solidFill>
                  <a:schemeClr val="accent1"/>
                </a:solidFill>
              </a:rPr>
              <a:t>Software speed difference = difference in running speed + difference in packages</a:t>
            </a:r>
            <a:endParaRPr dirty="0">
              <a:solidFill>
                <a:schemeClr val="accen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dirty="0">
                <a:solidFill>
                  <a:schemeClr val="accent1"/>
                </a:solidFill>
              </a:rPr>
              <a:t>There may be differences in the way </a:t>
            </a:r>
            <a:r>
              <a:rPr lang="en-US" dirty="0" err="1">
                <a:solidFill>
                  <a:schemeClr val="accent1"/>
                </a:solidFill>
              </a:rPr>
              <a:t>softwares</a:t>
            </a:r>
            <a:r>
              <a:rPr lang="en-US" dirty="0">
                <a:solidFill>
                  <a:schemeClr val="accent1"/>
                </a:solidFill>
              </a:rPr>
              <a:t> implement the same algorithm (e.g., high-dimensional FE, search local min, </a:t>
            </a:r>
            <a:r>
              <a:rPr lang="en-US" dirty="0" err="1">
                <a:solidFill>
                  <a:schemeClr val="accent1"/>
                </a:solidFill>
              </a:rPr>
              <a:t>etc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dirty="0">
                <a:solidFill>
                  <a:schemeClr val="accent1"/>
                </a:solidFill>
              </a:rPr>
              <a:t>Proficient in one software is sufficient/crucial.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34" name="Google Shape;134;gc75ec36ed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8353" y="4644150"/>
            <a:ext cx="9055293" cy="15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600</Words>
  <Application>Microsoft Macintosh PowerPoint</Application>
  <PresentationFormat>Widescreen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Programming Bootcamp</vt:lpstr>
      <vt:lpstr>Course Goals </vt:lpstr>
      <vt:lpstr>Course Outline</vt:lpstr>
      <vt:lpstr>Other Information and Resources</vt:lpstr>
      <vt:lpstr>General Note</vt:lpstr>
      <vt:lpstr>Googling is an important programming skill</vt:lpstr>
      <vt:lpstr>Why this is useful</vt:lpstr>
      <vt:lpstr>Speed Matters</vt:lpstr>
      <vt:lpstr>Language Options</vt:lpstr>
      <vt:lpstr>Language Options – Fortran</vt:lpstr>
      <vt:lpstr>Language Options – Matlab </vt:lpstr>
      <vt:lpstr>Language Options – Python </vt:lpstr>
      <vt:lpstr>Language Options – Julia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Bootcamp</dc:title>
  <dc:creator>Garrett</dc:creator>
  <cp:lastModifiedBy>Microsoft Office User</cp:lastModifiedBy>
  <cp:revision>3</cp:revision>
  <dcterms:created xsi:type="dcterms:W3CDTF">2020-03-24T14:06:44Z</dcterms:created>
  <dcterms:modified xsi:type="dcterms:W3CDTF">2021-07-31T15:12:19Z</dcterms:modified>
</cp:coreProperties>
</file>