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2" name="Sivaprasad Sudhir (Siva)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6-11T22:34:18.480">
    <p:pos x="864" y="2448"/>
    <p:text>Data from the previous week is used in this review meeting. Fix me.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5-06-11T22:33:25.795">
    <p:pos x="288" y="173"/>
    <p:text>Maybe remove this "VP of AI" from the header. This is also there in the header of the excel sheets -- consider removing both.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SleepNumber Weekly Business Review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Engagement Metrics and Store KPIs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>
                <a:solidFill>
                  <a:srgbClr val="888888"/>
                </a:solidFill>
              </a:rPr>
              <a:t>Week of </a:t>
            </a:r>
            <a:r>
              <a:rPr lang="en-US">
                <a:solidFill>
                  <a:srgbClr val="888888"/>
                </a:solidFill>
              </a:rPr>
              <a:t>June 9, 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of AI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App Engagement and Revenue Metrics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Product: Apnea Detection App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Total App Opens: 45,000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 Click-Throughs: 2,350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Referral Revenue: $11,750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Conversion Rate: 5.2%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VP of Enterprise: In-Store Product Performance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Line A: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Total Units Sold: 320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Revenue: $256,000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Line B: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Total Units Sold: 275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Revenue: $220,000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