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4"/>
    <p:restoredTop sz="96835"/>
  </p:normalViewPr>
  <p:slideViewPr>
    <p:cSldViewPr snapToGrid="0" snapToObjects="1">
      <p:cViewPr>
        <p:scale>
          <a:sx n="95" d="100"/>
          <a:sy n="95" d="100"/>
        </p:scale>
        <p:origin x="364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7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2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7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2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6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1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1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4794-5C2E-EB4F-BB5E-E77203D859D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8"/>
          <a:stretch/>
        </p:blipFill>
        <p:spPr>
          <a:xfrm>
            <a:off x="1619668" y="674765"/>
            <a:ext cx="4210332" cy="32280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7109" y="3976488"/>
            <a:ext cx="39837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>
                <a:latin typeface="Josefin Sans" charset="0"/>
                <a:ea typeface="Josefin Sans" charset="0"/>
                <a:cs typeface="Josefin Sans" charset="0"/>
              </a:rPr>
              <a:t>NEDBDay</a:t>
            </a:r>
            <a:endParaRPr lang="en-US" sz="6600" b="1" dirty="0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4397" y="4736792"/>
            <a:ext cx="3889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25" dirty="0" smtClean="0">
                <a:latin typeface="Josefin Sans" charset="0"/>
                <a:ea typeface="Josefin Sans" charset="0"/>
                <a:cs typeface="Josefin Sans" charset="0"/>
              </a:rPr>
              <a:t>North </a:t>
            </a:r>
            <a:r>
              <a:rPr lang="en-US" sz="6625" dirty="0">
                <a:latin typeface="Josefin Sans" charset="0"/>
                <a:ea typeface="Josefin Sans" charset="0"/>
                <a:cs typeface="Josefin Sans" charset="0"/>
              </a:rPr>
              <a:t>East</a:t>
            </a:r>
            <a:endParaRPr lang="en-US" sz="6625" dirty="0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1648" y="5445104"/>
            <a:ext cx="38347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50" dirty="0">
                <a:latin typeface="Josefin Sans Light" charset="0"/>
                <a:ea typeface="Josefin Sans Light" charset="0"/>
                <a:cs typeface="Josefin Sans Light" charset="0"/>
              </a:rPr>
              <a:t>Database Day</a:t>
            </a:r>
            <a:endParaRPr lang="en-US" sz="5050" dirty="0">
              <a:latin typeface="Josefin Sans Light" charset="0"/>
              <a:ea typeface="Josefin Sans Light" charset="0"/>
              <a:cs typeface="Josefin Sans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0089" y="6615958"/>
            <a:ext cx="5397823" cy="1777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Thursday,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01/28/16, 9am –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4:30pm</a:t>
            </a:r>
            <a:r>
              <a:rPr lang="en-US" sz="2800" dirty="0">
                <a:latin typeface="Josefin Sans" charset="0"/>
                <a:ea typeface="Josefin Sans" charset="0"/>
                <a:cs typeface="Josefin Sans" charset="0"/>
              </a:rPr>
              <a:t> </a:t>
            </a:r>
          </a:p>
          <a:p>
            <a:pPr algn="ctr"/>
            <a:r>
              <a:rPr lang="en-US" sz="3100" dirty="0">
                <a:latin typeface="Josefin Sans" charset="0"/>
                <a:ea typeface="Josefin Sans" charset="0"/>
                <a:cs typeface="Josefin Sans" charset="0"/>
              </a:rPr>
              <a:t>Room 32-123, Stata Center, </a:t>
            </a:r>
            <a:r>
              <a:rPr lang="en-US" sz="3100" dirty="0" smtClean="0">
                <a:latin typeface="Josefin Sans" charset="0"/>
                <a:ea typeface="Josefin Sans" charset="0"/>
                <a:cs typeface="Josefin Sans" charset="0"/>
              </a:rPr>
              <a:t>MIT</a:t>
            </a:r>
            <a:r>
              <a:rPr lang="en-US" sz="2800" dirty="0">
                <a:latin typeface="Josefin Sans" charset="0"/>
                <a:ea typeface="Josefin Sans" charset="0"/>
                <a:cs typeface="Josefin Sans" charset="0"/>
              </a:rPr>
              <a:t> </a:t>
            </a:r>
          </a:p>
          <a:p>
            <a:pPr algn="ctr"/>
            <a:r>
              <a:rPr lang="en-US" sz="2250" dirty="0">
                <a:latin typeface="Josefin Sans" charset="0"/>
                <a:ea typeface="Josefin Sans" charset="0"/>
                <a:cs typeface="Josefin Sans" charset="0"/>
              </a:rPr>
              <a:t>Special thanks to this year’s sponsor: </a:t>
            </a:r>
            <a:r>
              <a:rPr lang="en-US" sz="2250" i="1" dirty="0">
                <a:latin typeface="Josefin Sans" charset="0"/>
                <a:ea typeface="Josefin Sans" charset="0"/>
                <a:cs typeface="Josefin Sans" charset="0"/>
              </a:rPr>
              <a:t>Microsoft</a:t>
            </a:r>
            <a:endParaRPr lang="en-US" sz="2250" dirty="0">
              <a:latin typeface="Josefin Sans" charset="0"/>
              <a:ea typeface="Josefin Sans" charset="0"/>
              <a:cs typeface="Josefin Sans" charset="0"/>
            </a:endParaRPr>
          </a:p>
          <a:p>
            <a:pPr algn="ctr"/>
            <a:endParaRPr lang="en-US" sz="2800" dirty="0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2730" y="255494"/>
            <a:ext cx="6212541" cy="855233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8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12</Words>
  <Application>Microsoft Macintosh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Josefin Sans</vt:lpstr>
      <vt:lpstr>Josefin Sans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2016-01-27T21:21:50Z</cp:lastPrinted>
  <dcterms:created xsi:type="dcterms:W3CDTF">2016-01-27T20:14:49Z</dcterms:created>
  <dcterms:modified xsi:type="dcterms:W3CDTF">2016-01-27T21:33:54Z</dcterms:modified>
</cp:coreProperties>
</file>