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4:1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24575,'166'-3'0,"176"6"0,-306 2 0,54 13 0,19 3 0,-89-19 0,1 2 0,31 8 0,-47-10 0,1 0 0,-1 0 0,1 0 0,-1 1 0,0 0 0,1 0 0,-1 0 0,-1 0 0,1 1 0,0 0 0,-1 0 0,0 0 0,6 8 0,-9-9 0,1 0 0,-1-1 0,0 1 0,0 0 0,0 0 0,-1 0 0,1 0 0,-1 0 0,0 0 0,0 0 0,0 0 0,0 0 0,0 0 0,0 0 0,-1 0 0,0 0 0,1 0 0,-1 0 0,0-1 0,0 1 0,-1 0 0,1 0 0,-1-1 0,1 1 0,-1-1 0,-4 5 0,-6 7 0,0 0 0,-1-1 0,-21 16 0,6-4 0,-71 51 0,53-40 0,-1-3 0,-1-1 0,-2-2 0,-1-3 0,-2-2 0,-59 20 0,62-26-86,29-10-127,0-1 0,-1-1 0,0 0-1,0-2 1,-31 3 0,36-7-6613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9:30.4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95.91309"/>
      <inkml:brushProperty name="anchorY" value="-508.0383"/>
      <inkml:brushProperty name="scaleFactor" value="0.5"/>
    </inkml:brush>
  </inkml:definitions>
  <inkml:trace contextRef="#ctx0" brushRef="#br0">0 65 24575,'0'0'0,"0"4"0,0 5 0,0 4 0,0 3 0,4-1 0,1 1 0,-1 2 0,4-4 0,-1 1 0,3-3 0,-1 0 0,3 3 0,2 1 0,-2 2 0,2-3 0,1 1 0,-2 1 0,2-4 0,-4 2 0,2-4 0,-3 2 0,1 1 0,3 2 0,2 2 0,2-3 0,1 1 0,-2 1 0,0-4 0,0 2 0,1-4 0,-3 2 0,0 1 0,1-2 0,2 1 0,0-2 0,2 2 0,0 1 0,1-2 0,-4 2 0,0-3 0,5 5 0,0-1 0,1-3 0,-4 1 0,4-4 0,-5 3 0,1-3 0,-1 3 0,0-3 0,2 2 0,4 3 0,1-2 0,4 1 0,5 2 0,2-2 0,0 2 0,-4-4-790,2 2 1016,-3 1-339,1-2 113,-2 2 0,-1-3 0,1-3 0,2 2 0,4-2 0,-2 2 0,2-2 0,1-1 0,2 2 0,-3 2 0,0 0 0,-2-3 0,0-2 0,-2-2 0,1 2 0,-3 0 0,7 2 0,2 0 0,-2-1 0,6 2 0,0-2 0,-3-1 0,0-2 0,0-1 0,-1-2 0,2 0 0,-4-1 0,-4 0 0,0-1 0,-3 1 0,2 4 0,2 0 0,2 1 0,3-2 0,-3 0 0,1-1 0,1-1 0,-3-1 0,-3 0 0,5 0 0,-3 0 0,-2 0 0,9-1 0,-2 1 0,2 0 0,-3 0 0,-1-4 0,-3-1 0,0 1 0,-2 0 0,0 2 0,3-4 0,2 1 0,6-4 0,-2 1 0,0 1 0,-3 2 0,-5 2 0,-4-4 0,0 2 0,7-3 0,-1-4 0,2 1 0,-3 2 0,-2 2 0,-4-2 0,2-2 0,6 2 0,-1-4 0,-2 3 0,-3-2 0,-3 2 0,-2 2 0,-2-2 0,-1-2 0,3 2 0,4-2 0,1 1 0,-2-1 0,-1 2 0,-6-2 0,-2 2 0,-1 3 0,-4-3 790,0 3-1016,1 1 339,-3-2-113,2 1 0,-4-3 0,3 1 0,-4-2 0,3-2 0,2 1 0,-3-2 0,-1-1 0,1-2 0,-3-2 0,-2-1 0,-1-1 0,-3 0 0,-5 0 0,-1-1 0,-4 5 0,-5 0 0,2 0 0,-4 3 0,4 0 0,-7 3 0,3-1 0,-2-2 0,0-2 0,-6-6 0,-6 3 0,4-2 0,-3 5 0,5 0 0,1 0 0,-3 2 0,5 0 0,-4-1 0,0-1 0,-4 2 0,5-1 0,-4-1 0,1 2 0,1 4 0,1-1 0,-3-2 0,0 3 0,1 1 0,2-1 0,0 2 0,1 2 0,1 2 0,1 1 0,4-2 0,0 0 0,1 0 0,-2 2 0,0-3 0,-1 0 0,-1 1 0,-1 1 0,0 2 0,-1 1 0,1 0 0,0 1 0,-1 0 0,1-4 0,0-1 0,0 1 0,-1 1 0,1 0 0,0 2 0,-4 0 0,-1 0 0,1 1 0,-4 0 0,0 1 0,2-1 0,2 0 0,1 0 0,1 0 0,1 0 0,1 0 0,0 0 0,0 0 0,0 0 0,0 0 0,0 0 0,0 0 0,0 0 0,4 4 0,0 1 0,0-1 0,4 4 0,3 3 0,-1 0 0,-1-2 0,1 1 0,3 3 0,2 2 0,2 3 0,2 1 0,2 2 0,0 0 0,0 0 0,0 1 0,1 0 0,-1-1 0,1 1 0,3-1 0,1 0 0,3-4 0,0 0 0,-1 0 0,2-4 0,-1 2 0,3-4 0,-2 1 0,2-2 0,3 1 0,2 2 0,-2 3 0,1-2 0,1 1 0,2 1 0,1 2 0,1-4 0,1-2 0,-4 0 0,0-3 0,4 2 0,1 1 0,1 0 0,1-4 0,-1 3 0,-1-3 0,0-1 0,0-3 0,-1-1 0,0-2 0,1 4 0,-1-1 0,0 0 0,0 3 0,0 0 0,0-2 0,0 0 0,5-3 0,-1 0 0,1-1 0,3-1 0,-1 0 0,-1-1 0,-1 1 0,-2 0 0,3 0 0,-1 0 0,0 0 0,-2 0 0,0 0 0,-2-5 0,0 1 0,-1 0 0,1-4 0,-1 1 0,-1-3 0,1 1 0,-4-2 0,0 1 0,-5-2 0,-3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9:32.1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21.10742"/>
      <inkml:brushProperty name="anchorY" value="-3932.9165"/>
      <inkml:brushProperty name="scaleFactor" value="0.5"/>
    </inkml:brush>
  </inkml:definitions>
  <inkml:trace contextRef="#ctx0" brushRef="#br0">1 0 24575,'0'0'0,"0"4"0,0 5 0,0 4 0,4 4 0,0 2 0,5-3 0,3 1 0,-1 1 0,3 0 0,1 2 0,3 0 0,1 0 0,1 1 0,1-3 0,0-2 0,-3 2 0,3 3 0,5-2 0,-4 1 0,5-1 0,-2 1 0,1 0 0,2 1 0,-4 0 0,3-5 0,-2 1 0,4 0 0,3 5-804,0-3 1034,2 5-345,2-1 115,-2-3 0,2 4 0,1-5 0,2 0 0,0 4-1605,3-4 2063,12 9-687,2 0 229,-5-4-2497,-6-6 3210,-4 3-1070,7-1 357,0 1 0,13 5 0,-1-1 0,-1-3 0,-8-6 0,-4-1 0,1 1 0,2-5-1496,-1 2 1923,0 2-640,-2 1 213,-2-2 0,-1-4 0,-1 2 0,4 1 0,4-2 0,4 2 0,-1-3 0,3-2-1523,-7 2 1958,-3-2-653,6 2 218,-1-2 0,-2-1-263,-6-2 339,-2-2-114,11 3 38,0-1 0,9-1 0,-2-1 0,6 4-393,-4-2 505,-3 0-168,-6-1 56,-3-2-83,4 0 107,-5-1-36,-3-1 12,-1 0 0,10-1 0,1 1 0,3 0 0,-7 0 0,-2 0 0,4 0 0,-1 0 0,6 0 0,-6 0 0,-2 0 0,1 0 0,-3 0 0,3 0 0,-6 0 0,3 0 0,2 0 0,-1 0 0,-1 0 0,-6 0 0,-1-5 0,2 1 0,4-4 0,1 0 0,-5-3 0,-1 1 0,3 2 0,-1 3 0,4-3 0,-4 1 0,-1-2 0,3-3 0,-1 1 0,1 2 0,-2-2 0,-5 3 0,-1-3 1161,-1 2-1493,-3 2 498,1-2 947,0-3-1431,-3 2 477,2-3-159,-3 3 0,2-7 0,-3 2 0,1 3 0,-1-1 0,-3 3 0,3-2 0,-7-1 2810,-1 1-3613,-2-1 1205,-1 2 1456,-1-2-2389,1-1 1977,1 2-1783,-5-1 1048,0 1-866,-3 0 232,4-2-77,-2-3 0,-4-1 0,2 3 0,-3-1 0,-3-1 0,-2-1 0,-2-1 0,-2-1 0,-1 0 0,-4-1 0,-6 4 0,1 0 0,-3 4 0,1 0 0,-2 2 0,2 0 0,-1 1 0,-3 3 0,3-2 0,-2 2 0,-1-3 0,-2 2 0,-2 1 0,0-2 0,-2-2 0,0 0 0,-1 3 0,1-3 0,-5-1 0,-4 1 0,0-2 0,1 2-771,-3-1 991,3 2-330,1 2 110,-3-1 0,3-3 0,1 2 0,-3 1 0,-2-1 0,1 2 0,1 2 0,3-3 0,-3 2 0,-6 1 0,1-2 0,-3-3 0,-1 1 0,-1-3 0,3 3 0,-1 1 0,4 4 0,4-3 0,-2 1 0,-1-2 0,-2 1 0,-3 2 0,-6-3 0,2 1 0,4-2 0,-3 2 0,-1 1 0,4 2 0,3 2 0,1 1 0,3 1 0,-6 1 0,7-4 0,-2 0 0,3 1 0,2-1 0,-2 2 0,1 1 0,2 0-23,1 0 30,1 1-11,-2 1 4,-1-1 0,2 0 0,0 0 0,2 0 771,1 0-991,0 0 354,0 0-141,5 4 10,5 5-3,4 4 0,4 3 0,2 3 0,5-2 0,2 0 0,5 0 0,-1 2 0,2-4 0,-1 1 0,3-4 0,1-3 0,-1 1 0,0-3 0,-1 3 0,0-2 0,-1 3 0,1-2 0,1 2 0,3-1 0,2 1 0,2-1 0,0-2 0,2-3 0,-5 2 0,0-1 0,4 3 0,2-1 0,0-1 0,0-3 0,0 0 0,-1-3 0,0 0 0,0-1 0,0 0 0,-1 0 0,0-1 0,0 1 0,0 0 0,0 0 0,0 0 0,0 0 0,0-1 0,1 2 0,-1-1 0,0 0 0,0 0 0,5 0 0,-5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9:31.3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94.11133"/>
      <inkml:brushProperty name="anchorY" value="-2323.39819"/>
      <inkml:brushProperty name="scaleFactor" value="0.5"/>
    </inkml:brush>
  </inkml:definitions>
  <inkml:trace contextRef="#ctx0" brushRef="#br0">0 425 24575,'0'0'0,"0"3"0,0 7 0,0 3 0,4-1 0,1 3 0,3 1 0,0 2 0,3 2 0,3 0 0,-2 1 0,2-4 0,-3 0 0,7 0 0,1 1 0,-3 1 0,2 1 0,-5 0 0,2-3 0,0 4 0,1 0 0,2 1 0,6 5 0,5 3 0,5 5 0,-1-1 0,3 3-2144,-6-4 2757,1-2-920,-3-3-953,2 1 1620,-2 2-540,4 0 180,6 6 0,3 3-2256,-2-2 2901,5-4-968,-4 1 323,-3-3 0,3 1 0,1-3 0,-4-2 0,1 2-1536,-4-6 1975,6 3-659,0-2 220,2 0 0,-4-2 0,5 0 0,0 3 0,-3-5 0,-1 0 0,9 4 0,0-5 0,-3 0 0,-1-1 0,3-3 0,-1-1 0,-1 1 0,0 1 0,0-3 0,-2 1 0,4-3 0,0 1 0,0 1 0,-6-2 0,4-2 0,3-4 0,5 2 0,-1-2 0,-5-1 0,-2-1 0,1 2 0,0-1 0,4 0 0,-5-1 0,2-2 0,5 0 0,-2-2 0,4 0 0,-2 0 0,2 0 0,-2 0 0,-1 0 0,1 0 0,2-5 0,-1 1 0,2-1 0,-7 2 0,7-4 0,2-3 0,2-4-632,3-3 813,0 2-272,2-1 91,0-1 0,-4 3 0,8-1 0,1-1 0,0-1-1700,3-6 2186,-9 3-729,-6 4 243,3 0 0,-4-4 0,4 3 0,-2-1 0,1-1 0,-11 0 243,-1 4-312,2-1 104,-1-1-35,7 0 0,4-2 0,-2 0 0,11-6 0,-8 0 0,2-1 0,-6 5-573,-4 2 736,-7 0-245,0 5 885,-10-1-1033,-1 0 2466,0 2-2842,6-4 909,2-3-303,-3 3 0,0 0 310,-3-1-398,-5 3 132,6-4 1353,-4-1-1796,3 3 598,-7-5-199,5 4 0,-2 0 0,-2-1 0,-3 0 1495,-2 0-1922,-1-1 641,-2 3-214,-1 0 0,0 1 0,-4-2 780,-1-1-1003,-4 0 2117,-3-2-2404,1 5 1937,-3-1-1762,3 0 502,-2-1-167,-2-1 0,-1-5 0,-3 0 0,0-2 0,-2-3 0,-4 5 0,0 1 0,-5 2 0,-4-4 0,-3 0 0,-2-4 0,-2 5 0,-1 1 0,-1 1 0,-4 1 0,4 1 0,-4-1 0,1 1 0,0-1 0,-7 0 0,0 0-1098,-3 0 1412,2 0-471,2 4 157,3 0 0,2 0 0,-5 0 0,-9-2 0,2 0 0,1 3 0,0-1 0,0 0 0,2 0 0,-1 2 0,0 4 0,2 0 0,-1-2 0,-6 2 0,3 2 0,-2-1 0,0 2 0,0-2 0,-2 1 0,0 2 0,-4-2 0,4 2 0,-5 1-1319,5 2 1695,1 1-564,4 2 188,5 0 0,-8 1 0,2 0 0,-2 1 0,0-1 0,3 5 0,3-1 0,1 1 0,-1 3-682,6 3 877,-2-1-292,3-1 97,2 2 1001,-4 2-1287,2-2 429,1 2-143,1 2 0,2-3 0,4 3 0,-2-4 0,4 2 0,0 1 1339,-1-2-1721,0-2 1332,3 0-1167,-1-1 325,4 1-108,-1-1 0,-1 2 0,2 2 0,-1-1 0,2 2 0,-1-3 0,2 2 0,-2-3 0,2 2 0,-1 2 0,-3 2 0,3 1 0,1 3 0,-1-4 0,3 1 0,1 0 0,3 1 0,1 1 0,2 1 0,5 1 0,5-5 0,0 1 0,3-4 0,-1 0 0,2-2 0,-2 0 0,1-1 0,-2 1 0,2-2 0,2-2 0,2 2 0,2 2 0,2 0 0,0 1 0,2-1 0,-1-3 0,1 2 0,-1-2 0,1 2 0,-1-1 0,5 2 0,-1-2 0,1-2 0,-1-2 0,-6 3 0,4-2 0,-1 3 0,0-1 0,0-2 0,0-1 0,0-2 0,-1-1 0,1 3 0,-1 0 0,0-1 0,0-1 0,1-1 0,3 0 0,5-2 0,-1 1 0,0-1 0,3-1 0,-2 1 0,-2 0 0,2 0 0,3 0 0,-2 0 0,3 0 0,-2 0 0,-3 0 0,-2 0 0,-2 0 0,2 0 0,-1 0 0,0 0 0,-2 0 0,-1 0 0,3 0 0,1 0 0,-6-5 0,-1 1 0,-1 0 0,0 0 0,1-3 0,0 1 0,0 1 0,-4-3 0,1 1 0,-5-3 0,-3-3 0,-3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9:33.0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293.43359"/>
      <inkml:brushProperty name="anchorY" value="-5605.31543"/>
      <inkml:brushProperty name="scaleFactor" value="0.5"/>
    </inkml:brush>
  </inkml:definitions>
  <inkml:trace contextRef="#ctx0" brushRef="#br0">1 679 24575,'0'0'0,"0"4"0,4 0 0,4 1 0,1 2 0,3 4 0,3 0 0,-2 2 0,1-2 0,3 1 0,0-1 0,-2 1 0,0-2 0,-2 2 0,0 1 0,1-1 0,3 2 0,0 1 0,3 2 0,-4 2 0,1-4 0,0 2 0,1 0 0,1 0 0,-4 2 0,6-3 0,-4 0 0,0 1 0,1 0 0,1-2 0,-4 0 0,1-3 0,0 1 0,1 2 0,2 1 0,1-3 0,0 3 0,-3 0 0,8 5 0,1 2 0,5 6 0,-1-5 0,-1 0 0,-2-2-776,3-1 998,-2 0-333,-2 0 111,0 0 0,1-1 0,4 1 0,0-4 0,-2 0 0,-2-1 0,-2-2 0,3 0 0,2 1 0,5 6 0,-2-2 0,3 0 0,1 1 0,-3 0 0,6-4 0,-2 0 0,0 1 0,-3-4 0,-4-3 0,2 1 0,-4 1 0,2-1 0,-1-3 0,2 2 0,2-2 0,-1-2 0,2 3 0,1-2 0,-2-2 0,2 0 0,5-3 0,-3-1 0,2 0 0,-4-1 0,4 0 0,2-1 0,-4 1 0,5 0 0,-4 0 0,-3 0 0,-1 0 0,1 0 0,1 0 0,6 0 0,5-5-1556,2 1 2001,-4-5-668,2 1 223,-1 1 0,-9-2 0,-2 1 0,8-3 0,0 3 0,3-4 0,3-1 0,0-3-2066,-1 2 2657,2-2-887,0 0 296,-3 3 0,-9-2 0,-3-1-1226,4 3 1576,0-1-525,-3-1 175,1-2 0,5-2 0,0 0 0,2 2 0,-5 1 0,0-1 0,0-1 0,-5 3 0,1 0 0,1-2 0,1 0 0,-3 3 0,-3-2 0,-4 0 247,6-1-317,3-2 105,-2-1 226,1 0-336,-2 3 112,-3 0-37,1 0 0,1-1 0,3-1 0,-2 0 0,2-6 0,1 4 0,-7 0 0,1 1 0,-3-1 0,-2 1 0,-1-1 1573,-3 0-2022,0 1 673,-1-1-224,0-1 0,-4 1 0,-1 4 0,1 0 1367,-4 0-1758,-3 0 1016,0 2-748,3-4 1453,1-1-1693,-1-2 545,1 0 298,-2 0-617,-3 0 205,1 4-68,-2-3 0,-2-1 0,-2 0 0,-2 0 0,-1 0 0,0-4 0,-2 0 0,1 0 0,0-3 0,-1 1 0,1-4 0,0 2 0,-4 6 0,-5 2 0,0 2 0,1 1 0,-2-1 0,-3 1 0,-2-1 0,-3 3 0,3 1 0,-6 0 0,4-2 0,-1 4 0,4-2 0,-5 5 0,0-2 0,-2 2 0,-1 0 0,0 1 0,0-1 0,0 2 0,0 1 0,-3 3 0,-1 2 0,0-2 0,2 0 0,0 1 0,1 0 0,1 2 0,1 1 0,-1 1 0,1-1 0,0 2 0,0-1 0,0 0 0,-4 0 0,0 0 0,-1 4 0,2 1 0,0 3 0,1 0 0,1-1 0,0-1 0,5 1 0,1 0 0,-1-2 0,4 3 0,-1-1 0,-1-2 0,-6 4 0,-1 2 0,-2-1 0,4 3 0,-3-2 0,-1 1 0,1-2 0,5 2 0,0-2 0,-4 2 0,-1 2 0,-4 1 0,-1 4 0,1-4 0,1 1 0,6 1 0,1-3 0,1 0 0,0 2 0,0-3 0,3 1 0,-1-3 0,4 2 0,-1-3 0,3 1 0,-1 3 0,-3-2 0,2 1 0,3 2 0,-1-2 0,1 1 0,3 1 0,2 3 0,1 0 0,-2-2 0,0 0 0,0 1 0,2 1 0,1 1 0,1 1 0,0 0 0,5-3 0,5-5 0,0 1 0,3-4 0,3-2 0,-2 1 0,2-1 0,-3 2 0,1-1 0,2-1 0,1 2 0,2-2 0,6-1 0,1 2 0,0-1 0,-4 3 0,-1-1 0,-2-2 0,1-2 0,1-2 0,-1-1 0,-3 3 0,4-1 0,1 0 0,6-1 0,-1-1 0,1 0 0,-2-2 0,0 1 0,-2-1 0,-1 4 0,4 0 0,0 0 0,-1 0 0,0-2 0,-2 0 0,0-1 0,3-1 0,0 0 0,-1 0 0,0 0 0,-2 0 0,0 0 0,-1-1 0,-5-3 0,0 0 0,-1-1 0,-2-3 0,0 1 0,-3-3 0,1 1 0,-3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24575,'116'-2'0,"128"5"0,-181 7 0,-44-6 0,0-1 0,28 1 0,13-4 0,-29-1 0,1 1 0,-1 1 0,57 11 0,-33-4-1365,-38-7-5461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2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24575,'19'0'0,"-1"0"0,1 1 0,-1 1 0,1 1 0,20 5 0,-34-6 0,-1-1 0,1 1 0,-1 0 0,1 1 0,-1-1 0,0 1 0,1 0 0,-1 0 0,-1 0 0,1 0 0,0 1 0,-1 0 0,0-1 0,0 1 0,0 0 0,0 1 0,-1-1 0,1 0 0,-1 1 0,0 0 0,0-1 0,-1 1 0,0 0 0,1 5 0,4 16 0,-2-8 0,-1-1 0,0 1 0,-1 0 0,-1 18 0,-1-30 0,-1 0 0,0 0 0,0 0 0,0 0 0,-1 0 0,0-1 0,0 1 0,0-1 0,-1 1 0,0-1 0,0 0 0,0 0 0,-1 0 0,1 0 0,-1-1 0,-6 6 0,6-7-107,-1 3-103,-1-1 1,1 0-1,-1-1 0,0 0 1,-9 5-1,2-3-6616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1855 24575,'2'6'0,"1"0"0,0-1 0,0 0 0,0 0 0,1 0 0,0 0 0,0 0 0,0-1 0,0 0 0,8 6 0,0 2 0,49 47 0,135 102 0,-53-63 0,-64-26 0,-49-51 0,-2 2 0,31 30 0,-27-24 0,36 27 0,80 50 0,-20 0 0,-113-95 0,-8-5 0,0-1 0,0-1 0,0 1 0,12 4 0,-16-8 0,-1 0 0,0-1 0,0 1 0,0-1 0,1 1 0,-1-1 0,0 0 0,0 0 0,1 0 0,-1 0 0,0 0 0,0-1 0,1 1 0,-1-1 0,0 1 0,0-1 0,0 0 0,0 0 0,0 0 0,0 0 0,3-2 0,11-8 0,14-10 0,0-1 0,48-46 0,7-13 0,-6 7 0,-39 33 0,13-15 0,15-30 0,-38 50 0,45-71 0,-64 92 0,0 1 0,0-1 0,18-15 0,8-10 0,48-60 0,-70 84 0,1 1 0,1 1 0,0 0 0,23-13 0,-20 14 0,107-85 0,-91 66 0,47-53 0,-52 52 0,64-56 0,16 16 0,-79 54 0,-1 0 0,-2-2 0,32-29 0,130-141 0,-164 167 0,1 0 0,1 2 0,33-19 0,-1 0 0,-4 7 0,-41 26 0,-1-1 0,0-1 0,22-18 0,-1-2 0,40-26 0,-40 31 0,3-16 0,-6 5 0,7-4 0,17-13 0,-26 31 0,0-1 0,-1-1 0,-2-2 0,-1-1 0,41-51 0,-52 58 0,0 1 0,1 1 0,2 1 0,34-27 0,-6 5 0,26-36 0,62-40 0,-87 73-1365,-38 34-5461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3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24575,'54'-10'0,"-3"-1"0,-38 10 0,-3 0 0,0 0 0,-1 1 0,1 0 0,-1 1 0,1 0 0,10 2 0,-17-2 0,-1 0 0,0 0 0,0 0 0,1 0 0,-1 0 0,0 1 0,0-1 0,0 1 0,0 0 0,0-1 0,-1 1 0,1 0 0,-1 0 0,1 0 0,-1 0 0,1 0 0,-1 0 0,0 0 0,0 1 0,0-1 0,0 0 0,-1 1 0,1-1 0,0 1 0,-1-1 0,0 1 0,0-1 0,0 5 0,0 246 0,-3-100 0,4-125 0,9 48 0,-6-49 0,3 52 0,-7-58-1365,0-3-5461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4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24575,'0'-2'0,"1"1"0,0-1 0,0 0 0,0 1 0,0-1 0,0 1 0,0 0 0,0-1 0,0 1 0,1 0 0,-1 0 0,0 0 0,1 0 0,-1 0 0,4-2 0,30-17 0,-26 15 0,75-41 0,98-59 0,-143 79 0,-8 6 0,-1 0 0,53-49 0,-61 50 0,46-31 0,-62 46 0,14-11-57,36-20-1251,-43 29-5518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4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24575,'0'-1'0,"1"0"0,0 0 0,-1 0 0,1-1 0,0 1 0,0 0 0,-1 0 0,1 1 0,0-1 0,0 0 0,0 0 0,0 0 0,0 0 0,0 1 0,1-1 0,-1 1 0,0-1 0,0 1 0,0-1 0,1 1 0,-1 0 0,0-1 0,1 1 0,-1 0 0,0 0 0,0 0 0,2 0 0,44-3 0,-42 3 0,22-1 0,-10-1 0,1 2 0,-1 0 0,0 1 0,34 6 0,-48-6 0,1 0 0,0 0 0,-1 0 0,1 0 0,-1 1 0,0 0 0,0 0 0,1 0 0,-1 0 0,0 0 0,0 0 0,-1 1 0,1 0 0,-1-1 0,1 1 0,-1 0 0,0 0 0,0 0 0,0 1 0,0-1 0,-1 0 0,1 1 0,-1-1 0,0 1 0,0-1 0,0 1 0,0 0 0,0 5 0,0 29 0,-1 1 0,-2-1 0,-1 0 0,-11 48 0,8-28-1365,6-41-5461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45.0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676.18945"/>
      <inkml:brushProperty name="anchorY" value="-7011.3584"/>
      <inkml:brushProperty name="scaleFactor" value="0.5"/>
    </inkml:brush>
  </inkml:definitions>
  <inkml:trace contextRef="#ctx0" brushRef="#br0">1 23 24575,'0'0'0,"4"0"0,0-4 0,5-1 0,3 1 0,4 0 0,2 2 0,2 0 0,1 1 0,1 1 0,-1 0 0,1 0 0,0 0 0,0 0 0,-1 0 0,0 0 0,0 1 0,1-1 0,-1 0 0,0 0 0,0 0 0,0 0 0,0 0 0,1 0 0,-1 0 0,0 0 0,0 0 0,-4 4 0,0 0 0,-1 1 0,2-2 0,-3 4 0,0-1 0,1-1 0,1-1 0,1-1 0,2-2 0,1 0 0,0-1 0,0 4 0,0 1 0,1-1 0,-1-1 0,0 0 0,-4-2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0:45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768.50977"/>
      <inkml:brushProperty name="anchorY" value="-8323.34863"/>
      <inkml:brushProperty name="scaleFactor" value="0.5"/>
    </inkml:brush>
  </inkml:definitions>
  <inkml:trace contextRef="#ctx0" brushRef="#br0">0 0 24575,'0'0'0,"4"0"0,1 4 0,3 1 0,4-1 0,0 4 0,1-1 0,3-1 0,-3 2 0,2 4 0,1-2 0,1 3 0,2-2 0,-3 1 0,0-1 0,-4 1 0,2-3 0,-4 3 0,-2 2 0,-3 2 0,-2 2 0,-2 1 0,-1 2 0,0 0 0,0 1 0,-1-1 0,1 1 0,-1 0 0,-3-5 0,-1 0 0,-3-5 0,0 1 0,1 2 0,2 1 0,-3-3 0,1 2 0,-2-3 0,1 1 0,1 1 0,2 2 0,-2-2 0,1 1 0,-4-3 0,2 1 0,2-2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2:18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3411 1 24575,'0'0'0,"-3"0"0,-7 4 0,-3 0 0,1 5 0,-3 3 0,3 3 0,-1-1 0,-3-2 0,4 0 0,-2 2 0,-2 1 0,-1 3 0,-1-3 0,2 1 0,0-3 0,4 0 0,-2-3 0,4 2 0,-2 2 0,-6 2 0,-2 1 0,-2 3 0,-1-4 0,4 1 0,1-4 0,0 0 0,-1 2 0,-4 1 0,-1 2 0,-1-3 0,1 1 0,0 1 0,2 0 0,-1-2 0,2-4 0,-1 1 0,1 1 0,0 2 0,0-2 0,-4 2 0,4 1 0,-5 1 0,-3-2 0,1 4 0,-1-2-741,3 0 953,1 1-318,-2-3 106,-4 0 0,1 1 0,1-3 0,-3 1 0,3 2 0,-3-4 0,2 6 0,1 2 0,-1-3 0,1 1 0,-2 0 0,1-4 0,2 1 0,2 1 0,-7-3 0,6 1 0,1-3 0,-2 1 0,-7 2 0,0 2 0,-3-2 0,-5 1 0,3 1-1969,3-2 2532,0 0-845,4-3-244,3 2 677,-1-3-227,3 2 76,1-3 0,-10 7 0,1-2 0,1-3 0,2 2 0,0-3 0,3 2 0,2-3 0,-10-2 0,2 2 0,-4 3 0,4-2 0,3-2 0,-1-2 0,4-2 0,2-2 0,-2-1 0,-2-1 0,1 4 0,-2 0 0,1 0 0,3-1 0,2-1 0,3 0 0,1-1 0,-3-1 662,0 0-851,1 0 283,1 0 1888,1-1-2548,-4 1 1442,1 0-1046,-4 0 255,-4 0-85,2-4 0,2 0 0,2-1 0,-2-2 0,2-4 0,1 0 0,2-2 0,2 2 0,0-1 0,2 1 0,0-1 0,4-2 0,0 2 0,5-2 0,-1 3 0,-1-1 0,-2-3 0,-1-1 0,-2-2 0,-2-2 0,5 0 0,-1-1 0,4-1 0,-1-4 0,-1 1 0,3-1 0,3 1 0,3 1 0,2 1 0,2 1 0,2 0 0,0 1 0,0 0 0,1 0 0,0 0 0,-1 0 0,0 0 0,4 4 0,5 1 0,0-1 0,3 3 0,-2 0 0,3-1 0,2-2 0,2 3 0,-3-5 0,2 3 0,-4-6 0,1 4 0,2 4 0,-3-1 0,1 4 0,3-1 0,-4-1 0,2 2 0,2-2 0,1 2 0,-3-1 0,1 2 0,2-2 0,0-2 0,2-2 0,1 2 0,1 3 0,-5-1 0,1 3 0,0 3 0,1-3 0,1-2 0,1 1 0,0 2 0,1-2 0,0 2 0,0 1 0,1-1 0,3 1 0,1-3 0,0 1 0,-2 2 0,0 2 0,-1 2 0,-1 2 0,-1 0 0,1 1 0,-1 0 0,0 1 0,0-1 0,0 0 0,0 1 0,-4 3 0,0 0 0,-1 1 0,2 2 0,0 0 0,-2 3 0,0-1 0,-4 3 0,1 1 0,1 0 0,-2 0 0,-2 3 0,-4 1 0,-2 2 0,-2 1 0,-1 1 0,-1 0 0,-1 0 0,1 1 0,-1-1 0,1 1 0,-5-1 0,0 0 0,1 0 0,-4-4 0,1 0 0,1 0 0,-2 1 0,0 0 0,2 2 0,-2 0 0,-4-3 0,2 0 0,1-1 0,-1 2 0,2 1 0,1 1 0,-1-4 0,1 0 0,1 1 0,-2-4 0,1 2 0,-3-4 0,1 2 0,3 1 0,-4-2 0,3 1 0,-3 2 0,-3 2 0,-3-3 0,-2 1 0,-1-3 0,-2-3 0,-1-3 0,1-2 0,-1-3 0,0-1 0,1-4 0,0-1 0,4-4 0,0 1 0,4-4 0,0 2 0,-2 2 0,4-1 0,-3 1 0,0-3 0,-3 2 0,3-2 0,-6-2 0,0 1 0,2-2 0,0 3 0,0 3 0,-1-2 0,4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2:19.1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274.24512"/>
      <inkml:brushProperty name="anchorY" value="495.82568"/>
      <inkml:brushProperty name="scaleFactor" value="0.5"/>
    </inkml:brush>
  </inkml:definitions>
  <inkml:trace contextRef="#ctx0" brushRef="#br0">4002 1 24575,'0'0'0,"-3"0"0,-7 0 0,-3 0 0,1 4 0,-3 4 0,-1 5 0,-2 0 0,3 2 0,-1-3 0,3 1 0,0 2 0,2 2 0,0-3 0,-3 2 0,-2-4 0,-1 1 0,1 1 0,-4 3 0,-1 1 0,-1 1 0,-1-3 0,5 1 0,0-4 0,-4 0 0,4 2 0,-5-3 0,4 2 0,-4 1 0,-1-3 0,5 2 0,-5 1 0,2 2 0,-2-2 0,2 0 0,-1 1 0,-7 2 0,-1 1 0,1 1-863,-6 0 1109,1 1-369,2-4 123,-6 5 0,3-1 0,-1-3 0,-6 8 0,4-3-1750,-6-1 2250,4 0-750,4 0 250,-8 3 0,0 1 0,3-5 0,1 3 0,0-4 0,0 3 0,0 0 0,-1 0 0,0 0 0,0-1 0,-8 5 0,-1-1 0,0-1-2355,-3 0 3028,2-1-1010,6-1 337,3-1 0,-3 3 0,2-3 0,-1-1 0,5-1-1174,0 0 1510,2 0-504,3-4 168,-1 0 0,-4 5 0,-3 1 0,-4-4 0,2 1 0,1 4 0,1-4 0,-3 0 0,4 1 0,0-1 0,0-3 0,6 0 0,3 0 0,0-3 0,-5 1 0,2 2 0,3-4 0,2-2 280,4 1-360,-10 1 120,1-1-40,2-2 0,-2 1 0,-1-2 0,3 2 0,-1-1 0,2-2 0,-1-2 0,3-2 0,-2-2 0,3 0 0,1-1 0,3 0 0,2-1 0,1 1 1483,2 0-1907,-5-1 3065,1 1-3335,0 0 1041,1 0-347,0 0 1451,2 0-1866,-4 0 1123,0 0-851,0 0 214,2 0-71,0 0 0,6-4 0,-4-1 0,0-3 0,5-4 0,-1 1 0,-4-3 0,4-2 0,-1-1 0,0-2 0,0 3 0,3-1 0,0 0 0,4-1 0,3-1 0,4-1 0,-3 4 0,3-1 0,0 0 0,2 0 0,1-2 0,1-1 0,0 0 0,1-1 0,1-4 0,-1-1 0,0 0 0,0 1 0,0-3 0,5 1 0,-1 0 0,5 2 0,-1 1 0,3 2 0,3-4 0,2 0 0,2 1 0,-2 0 0,1 1 0,4-2 0,-3-1 0,2 2 0,-1 4 0,0 2 0,-3 1 0,0-1 0,1 5 0,0-1 0,-2-1 0,4-1 0,6-1 0,-3-2 0,0 0 0,3-1 0,-3 0 0,-1 3 0,-1 1 0,0 5 0,-4-2 0,0 4 0,4-6 0,2 2 0,0 3 0,-3-1 0,4 2 0,-1-2 0,1-1 0,4 1 0,0 3 0,-1-1 0,3 1 0,0 3 0,-2 1 0,-1 3 0,-2 0 0,-6-2 0,4 0 0,-1 0 0,5 1 0,1 0 0,-1 2 0,-1 0 0,-1 1 0,-1 0 0,-1 0 0,0 0 0,-1 1 0,0-1 0,0 0 0,0 0 0,-4 4 0,0 0 0,-1 1 0,2 2 0,0 0 0,-3 4 0,1-3 0,-3 4 0,0-2 0,-3 2 0,-3 2 0,-2 2 0,-2 2 0,-2 2 0,-4-4 0,-2 1 0,-4 0 0,1 1 0,-4-3 0,2 1 0,-2-4 0,2 0 0,-2 3 0,-2 1 0,2 2 0,-2-3 0,3 1 0,2 1 0,-1-4 0,3 2 0,-4-4 0,-1 2 0,-4 1 0,3 2 0,-2 2 0,-1 1 0,-2 2 0,-1 0 0,-1 0 0,-1-4 0,4 1 0,0-6 0,0-2 0,4 0 0,-2 1 0,0-1 0,2 3 0,-1-3 0,-1-2 0,-2 1 0,-1-1 0,-2-2 0,0 2 0,-2-1 0,1-1 0,0-2 0,-1-2 0,5 4 0,0-1 0,0-1 0,-1-1 0,0 0 0,-2-2 0,4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2:19.9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5.42578"/>
      <inkml:brushProperty name="anchorY" value="621.86615"/>
      <inkml:brushProperty name="scaleFactor" value="0.5"/>
    </inkml:brush>
  </inkml:definitions>
  <inkml:trace contextRef="#ctx0" brushRef="#br0">5167 1 24575,'0'0'0,"0"4"0,-4 0 0,0 5 0,-1 3 0,-3 3 0,1 3 0,-3-2 0,1 1 0,2 0 0,-2-3 0,1 1 0,-2-3 0,-3 5 0,-3 1 0,2 3 0,-1-4 0,-1 5 0,-2-5 0,3 2 0,-1-5 0,0 0 0,2 2 0,0-4 0,3 2 0,-2 1 0,-5 1 0,2 3 0,-2-4 0,4 1 0,-6-3 0,4 5 0,-9 1 0,3 1 0,-1 2 0,-4 0 0,5-1 0,-3 1 0,0 0 0,-4 0 0,1-1-827,1 0 1063,-3 5-354,1-5 118,-2 4 0,1-4 0,-3 3 0,-1-4 0,0 3 0,4-3 0,-2-1 0,-7 8 0,3 1 0,-3 4-1992,4-5 2561,-1-1-854,-5 1 285,-6 4 0,3-6 0,3-1 0,7-1 0,-13 2 0,-1 4 0,-1 1 0,1-2 0,0-5 0,3 2 0,-8 2 0,0 1-2552,-6 3 3281,0-1-1093,-1-2 364,7-1 0,9-2 0,-6-2-1774,-2-1 2281,-7 3-761,-4 0-1685,-3 1 2493,8-6-831,5 3 277,-12 4 0,6-4 0,-5-1 0,4 0 0,-1-2 0,8-3 0,5-1 0,-10 0-379,-1 1 487,0-3-162,3 1 54,0 1 0,2-3 0,4-3 0,-2 1 0,3-2 0,1 1 0,-2-1 0,1 2 0,1-2 0,2-2 0,1-2 852,1-2-1095,1-1 364,-7-2-121,-6 0 0,1 0-76,2 0 98,2-1-33,7 1 11,3 0 1618,1 0-2080,1 0 693,0-1 1844,-2 1-2668,-4-4 889,0 0-328,3-1 41,0-2-14,-7-5 5,4-2 0,4 1 0,6 2 0,4-1 0,1-2 1709,3 3-2198,1 2 733,-2-2-244,-4-1 0,2-3 0,-4 2 0,3-2 0,-3 0 1211,3-3-1557,2 3 519,3 0-173,1-2 0,2 0 0,2 2 0,-1-1 0,2 0 0,3-1 0,1 2 1660,-1 0-2134,0-1 1160,3-2-814,-1 0 192,3-2-64,-1 4 0,3-1 0,-1 0 0,1-1 0,3-1 0,2 0 0,2-2 0,2 0 0,0 0 0,1 0 0,1-1 0,-1 1 0,0 0 0,1 0 0,-1-1 0,4 5 0,1 1 0,-1-1 0,4-1 0,-1-1 0,3 0 0,3-1 0,3-1 0,2-5 0,2 5 0,-3 0 0,0 4 0,-4 2 0,1-2 0,1 1 0,1 2 0,-2-1 0,0 3 0,2-1 0,2-1 0,1 2 0,0-1 0,2 2 0,4-2 0,1-1 0,0 2 0,-1-1 0,-1 2 0,-1-2 0,-1 3 0,-1-2 0,1 3 0,-1 2 0,0 2 0,0-3 0,0 2 0,4-3 0,0 2 0,5 0 0,-1 2 0,-1 2 0,-1-3 0,-3 1 0,-1 1 0,-1 0 0,0 2 0,-1 1 0,0 0 0,0 1 0,4 0 0,0 0 0,0 0 0,0 0 0,3 1 0,-1-1 0,-1 0 0,0 0 0,-3 0 0,4 0 0,0 4 0,3 5 0,-1-1 0,-2 0 0,-1 3 0,-1-3 0,-2 3 0,-1 3 0,-1-2 0,-4 1 0,-1-1 0,-3 0 0,0-2 0,-3 2 0,-3 2 0,-2 2 0,-3 2 0,-1 2 0,0 0 0,-2 1 0,-3-3 0,-1-1 0,-4 0 0,-4-3 0,2 0 0,-3 2 0,-2 0 0,-2-2 0,-1 1 0,-1 1 0,-1 2 0,0-4 0,4 2 0,0-4 0,-1 1 0,5 1 0,-6-2 0,4 2 0,-2-3 0,-1 1 0,0 2 0,-1 3 0,-6-4 0,4 3 0,0-4 0,5 1 0,-4 1 0,-1-2 0,4 2 0,0-3 0,-5 1 0,-1-2 0,4 2 0,0 2 0,0-2 0,0-3 0,4 2 0,-5-3 0,4 3 0,-1 2 0,-1-2 0,0 2 0,-2-2 0,0 2 0,-1-3 0,-4 2 0,-1 2 0,1-2 0,0-3 0,1 2 0,1-3 0,1-2 0,0-1 0,1-3 0,0 0 0,4-2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38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2:20.7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851.98145"/>
      <inkml:brushProperty name="anchorY" value="281.98862"/>
      <inkml:brushProperty name="scaleFactor" value="0.5"/>
    </inkml:brush>
  </inkml:definitions>
  <inkml:trace contextRef="#ctx0" brushRef="#br0">4552 1 24575,'0'0'0,"-4"0"0,-5 4 0,0 4 0,1 5 0,-2 0 0,2 2 0,-4-3 0,3 1 0,-2 2 0,-3 2 0,-2 2 0,2 0 0,-1-2 0,3 3 0,-2-2 0,0 0 0,2 0 0,-2 1 0,-1 0 0,-2-3 0,2 5 0,0-5 0,-1 2 0,2 0 0,-4 5 0,-2 1 0,-2 0 0,0 0 0,0 0 0,0-1 0,-4-1 0,0 0-692,0 3 890,-3-3-297,1 3 99,0-5 0,3 0 0,1 0 0,-3 3 0,1-3 0,-8 9 0,-4-1 0,1 1-1415,-1-2 1819,-1-2-606,3 4 202,4-7 0,-1 0 0,-6 3 0,-1 3 0,-3 1-2013,0 3 2588,-10 3-863,1-1 288,0-3-2462,2 2 3166,-2-3-1056,1-2 352,7-2 0,2-2 0,1-2-626,1 0 805,-5-1-269,0 4 90,-4-5 0,3 1-497,2-1 639,1 0-213,-3 0 71,-9 9 0,0-4 0,1 0-809,-2-1 1040,3-1-346,2-1 115,-5-1 476,2 0-612,1 0 204,7-4-68,3-1 0,-6 1 0,0 1 0,-4-4 0,-3 1 0,1 1 0,-1-3 0,1 1 0,4 1 0,7-2 0,2-3 0,-6 1 0,0-3 0,-1-1 0,2-3 0,-3 3 0,5-2 0,1 0 0,2 2 129,-3 0-166,3-2 56,-3-1-19,-1-1 0,1-2 0,1 0 0,4-1 0,5 0 0,1 0 0,-5-1 0,2 1 0,-5 0 0,3 0 0,4-4 0,-1-1 0,4 1 0,3 1 1365,-2-4-1755,3 1 585,2-3-195,1 0 0,1 2 2772,2-2-3564,1 1 3360,0-2-3188,0-3 2264,-4 2-2025,4-3 837,0 3-532,5-2 114,-4-1-38,0-3 0,-1-1 0,-1-2 0,4 0 0,1 3 0,4 0 0,-1 4 0,4-1 0,3 0 0,2-3 0,-2 0 0,1-3 0,2 0 0,1-1 0,1 0 0,1-1 0,0 1 0,1-1 0,0 1 0,1 0 0,-1-5 0,0 1 0,0-5 0,4-3 0,5 0 0,0 3 0,3-3 0,3-1 0,2 1 0,2-1 0,1-2 0,1 6 0,-4 3 0,1 4 0,-1 1 0,1 1 0,-3 1 0,4 0 0,2-1 0,0 1 0,1-1 0,1 0 0,-1 4 0,-1 0 0,1 1 0,4-6 0,-1 3 0,5-5 0,3 0-964,4 0 1239,-2 0-412,2 5 137,-4-3 0,2 0 0,-3 4 0,6 0 0,-3 1 0,-2 3 0,1-1 0,-3 0 0,2 2 0,1-1 0,3-1 0,7-2 0,-4-1 0,2-2-1617,-1 0 2079,1 3-693,4 0 231,-4 4 0,0-1 0,-5 4 0,-4-2 0,4 3-551,5-2 709,3-3-237,-4 3-1167,-3 2 1602,2-2-534,-3 2 178,-4-1 0,-3 1 507,-4 2-652,-2 2 218,2 2-73,-1 2 0,0 0 1518,3 1-1952,0-4 651,3 0-217,-2 0 0,0 1 572,-3 1-735,-1 0 244,-2 1-81,-1 1 1413,-1 0-1817,0 0 974,-1 0-675,1 0 157,-4 5-52,-5 3 0,-4 5 0,-3 4 0,-3 2 0,-1 2 0,-2 1 0,-4 0 0,0 0 0,-4 0 0,0-1 0,-3-3 0,-1-1 0,0 0 0,-1 0 0,3 2 0,-2-4 0,3 1 0,-2-4 0,-2 1 0,2 1 0,-2-2 0,3 2 0,-1-3 0,2 1 0,-2 2 0,-2 2 0,-2-2 0,-2 1 0,-2 1 0,0 2 0,-1-3 0,3 0 0,1-3 0,4 1 0,0-2 0,-2-4 0,3 2 0,-1 3 0,-2 2 0,-2-1 0,-1 1 0,-2-2 0,4 1 0,-1 2 0,0-3 0,-1 2 0,-1-3 0,0 2 0,-2-3 0,0 1 0,4 3 0,0-2 0,5 1 0,-2-2 0,0-3 0,-2 2 0,-2-2 0,-1 2 0,-2-1 0,5 2 0,-1-2 0,0-2 0,-1-2 0,-1-2 0,-1-1 0,4-6 0,4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7:2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24575,'-2'139'0,"5"147"0,7-215 68,1 26-1501,-11-78-5393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7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24575,'1'5'0,"1"1"0,0-1 0,0 0 0,0 0 0,0 1 0,1-2 0,6 10 0,2 5 0,0 0 0,0 0 0,2 0 0,0-2 0,1 0 0,26 26 0,-38-41 0,0 0 0,0 0 0,-1-1 0,1 1 0,0-1 0,1 1 0,-1-1 0,0 1 0,0-1 0,1 0 0,-1 0 0,0 0 0,1 0 0,-1-1 0,1 1 0,-1-1 0,1 1 0,0-1 0,-1 0 0,1 0 0,-1 0 0,1 0 0,-1-1 0,1 1 0,0-1 0,-1 1 0,0-1 0,1 0 0,-1 0 0,1 0 0,-1 0 0,0-1 0,0 1 0,0 0 0,0-1 0,0 0 0,0 1 0,0-1 0,0 0 0,2-4 0,7-9 0,0 0 0,-1-1 0,-1-1 0,12-31 0,0 5 0,-7 14-341,-1-1 0,-1-1-1,9-38 1,-17 55-6485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7:3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24575,'-1'50'0,"0"-17"0,1-1 0,2 1 0,11 62 0,-7-58 0,-2 1 0,-1 0 0,-2 0 0,-4 49 0,0 5 0,4-54 0,0-24 0,0 0 0,-1-1 0,0 1 0,-1 0 0,-1-1 0,0 1 0,-1-1 0,0 1 0,-1-1 0,-1 0 0,-10 22 0,-2-10-1365,10-14-5461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27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24575,'3'0'0,"0"1"0,0 0 0,1-1 0,-1 1 0,0 0 0,0 1 0,0-1 0,-1 0 0,1 1 0,0 0 0,0-1 0,-1 1 0,1 0 0,-1 1 0,3 1 0,36 45 0,-18-21 0,6 1 0,57 42 0,-76-63 0,2 1 0,-7-4 0,0-1 0,1 0 0,-1 0 0,1 0 0,11 4 0,-16-7 0,0-1 0,1 1 0,-1-1 0,0 0 0,1 1 0,-1-1 0,1 0 0,-1 0 0,1 0 0,-1 0 0,0 0 0,1-1 0,-1 1 0,1 0 0,-1-1 0,0 1 0,1-1 0,-1 1 0,0-1 0,0 0 0,1 1 0,-1-1 0,0 0 0,0 0 0,0 0 0,0 0 0,0 0 0,0 0 0,0 0 0,0 0 0,0 0 0,1-3 0,3-7 0,0 1 0,0-1 0,-1 0 0,4-17 0,-5 18 0,0 1 0,0-1 0,1 0 0,0 1 0,0 0 0,11-15 0,-5 11-91,0-2-37,0 1 1,1 1 0,1 0-1,0 0 1,0 1-1,1 1 1,1 0 0,0 1-1,24-13 1,-23 15-6699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38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2102 24575,'-18'-105'0,"0"-55"0,18 133 0,0-36 0,14-116 0,-11 152 0,-1 0 0,-1-34 0,-2 38 0,1 0 0,1 0 0,8-44 0,-6 50 0,0-1 0,-1 0 0,-2-29 0,0 34 0,0 0 0,0 0 0,1 0 0,1 0 0,0 0 0,1 1 0,0-1 0,8-18 0,17-52 0,-24 66 0,2 0 0,0 0 0,15-31 0,-15 37 0,-1-1 0,-1 1 0,6-22 0,6-17 0,17-27 0,70-117 0,-74 147 0,-12 17 0,1 2 0,2 0 0,30-34 0,-26 40 0,38-28 0,0 0 0,-44 34 0,1 0 0,0 2 0,1 0 0,1 1 0,0 2 0,0 0 0,1 1 0,1 1 0,0 1 0,0 1 0,29-5 0,9-5 0,-51 13 0,0 0 0,1 1 0,-1 1 0,1 0 0,17-2 0,64-4 0,11-1 0,1 7 0,92 5 0,-187-1 0,1 0 0,0 1 0,-1 1 0,0-1 0,1 2 0,12 7 0,10 4 0,8 3 0,-2 2 0,0 1 0,-2 2 0,-1 2 0,37 34 0,-50-37 0,-2 1 0,0 1 0,-1 1 0,24 45 0,-27-39 0,-2 0 0,-1 1 0,-2 0 0,8 35 0,3 9 0,-15-53 0,-1-6 0,-1-1 0,6 36 0,6 71 0,-9-69 0,2 32 0,-9-65 0,1 1 0,2-1 0,8 31 0,4 20 0,2 33 0,-11-57 0,-3-26 0,-1-1 0,0 26 0,-2-30 0,1 0 0,1 0 0,9 33 0,-7-33 0,-1 1 0,0-1 0,1 33 0,-7 15 0,1-35 0,1 1 0,1 0 0,10 62 0,0-35-1365,-7-48-5461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05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133 963 24575,'0'-912'0,"-1"910"0,1 0 0,0-1 0,0 1 0,0 0 0,0 0 0,0-1 0,1 1 0,-1 0 0,1 0 0,-1-1 0,1 1 0,0 0 0,0 0 0,0 0 0,0 0 0,0 0 0,0 0 0,1 0 0,-1 1 0,0-1 0,1 0 0,3-2 0,-3 4 0,0-1 0,0 1 0,0 0 0,0 0 0,0 0 0,0 0 0,0 1 0,0-1 0,0 0 0,0 1 0,0-1 0,0 1 0,0 0 0,0 0 0,0 0 0,-1 0 0,1 0 0,0 0 0,0 0 0,-1 0 0,1 1 0,-1-1 0,1 1 0,-1-1 0,2 3 0,121 134 0,-123-138 0,26 37 0,-27-36 0,1 0 0,-1-1 0,0 1 0,0-1 0,1 1 0,-1 0 0,0 0 0,0-1 0,0 1 0,0 0 0,1-1 0,-1 1 0,0 0 0,0 0 0,-1-1 0,1 1 0,0 0 0,0-1 0,0 1 0,0 0 0,-1 0 0,1 0 0,-1 0 0,0 0 0,0-1 0,0 1 0,0-1 0,0 1 0,0-1 0,0 1 0,-1-1 0,1 0 0,0 0 0,0 1 0,0-1 0,0 0 0,0 0 0,0 0 0,-1 0 0,1 0 0,0 0 0,-2-1 0,-4 0 0,1 0 0,-1-1 0,1 0 0,0 0 0,0 0 0,0-1 0,0 0 0,0 0 0,0 0 0,1-1 0,-10-8 0,-1-3 0,0-1 0,-16-22 0,1 1 0,30 36 0,0-1 0,0 2 0,0-1 0,1 0 0,-1 0 0,0 0 0,-1 0 0,1 0 0,0 1 0,0-1 0,0 1 0,0-1 0,0 1 0,-1-1 0,1 1 0,0-1 0,0 1 0,-1 0 0,1 0 0,0 0 0,-1 0 0,1 0 0,0 0 0,0 0 0,-1 0 0,-1 1 0,0 0 0,0 1 0,1-1 0,-1 1 0,1 0 0,0-1 0,0 1 0,0 0 0,0 0 0,0 1 0,0-1 0,-3 4 0,-4 10 0,1 0 0,0 0 0,-6 19 0,11-27 0,-9 33 17,10-33-190,1 0 0,-2 0 1,1 0-1,-1 0 0,0-1 0,-1 0 1,-5 9-1,0-6-6653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4:1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24575,'1536'0'-2584,"-1372"10"3099,1 1 8,447-12 1023,-600 1-1846,0-2 0,0 0 0,22-6 0,-33 8 135,14-4-6661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4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24575,'37'2'0,"0"1"0,66 16 0,-4 0 0,132 24 0,24-1 0,-240-39 0,-1 1 0,1 0 0,-1 1 0,25 11 0,3 2 0,-36-16 0,-1 0 0,0 1 0,0-1 0,-1 1 0,1 0 0,-1 1 0,1-1 0,-1 1 0,0 0 0,0 0 0,0 0 0,-1 0 0,0 1 0,5 8 0,-6-10 0,-1 0 0,1 0 0,-1 1 0,0-1 0,0 0 0,-1 1 0,1-1 0,-1 1 0,1-1 0,-1 1 0,0-1 0,0 1 0,-1-1 0,1 1 0,-1-1 0,0 1 0,1-1 0,-2 1 0,1-1 0,0 0 0,-1 0 0,1 1 0,-1-1 0,-3 4 0,-71 70 0,43-42 0,-65 53 0,86-79 0,-32 26 0,-29 25 0,59-47 0,-2 0 0,1-2 0,-2 0 0,1-1 0,-1-1 0,-1 0 0,0-1 0,0-1 0,-24 6 0,25-10-341,-1-1 0,1 0-1,-29-1 1,28-1-6485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24575,'1969'0'-1365,"-1950"0"-5461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54E1-87E7-49F1-E58D-9E11E802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55079-9D59-96D5-DE2A-F051F352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22419-C3EC-6199-2659-A1B58EFE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B0601-E61E-9833-E01E-F92CE53A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D7F6-7D83-2A87-5490-7CB9354B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671F-11BC-4C89-21A8-8360C4E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DC6E9-9535-D45B-BE5F-828811BD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8AB84-47C7-EB32-FA64-DBB4FA44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7A1E0-D3CB-7DC4-CE89-2120D04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2065C-6CC0-DCD7-876F-0DDCFB2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5F31A-9A30-C871-3A39-AFD955A9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CE8A3-4212-9075-911C-D464585C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7BA2E-215B-E3BC-949D-D79F199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229DE-2C00-DD9B-781A-66232ECB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5D72C-AFF1-CC50-EF03-97471681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5D1A5-EC63-9CE1-CCD4-669619A4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831D0-67AE-3A27-39AF-96C54963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A193E-6671-9C66-61D4-421C5107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1FEF4-9F9B-2AF6-6AC6-C04FDEE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B14EB-7CE5-6FF5-A207-00F3C5B3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7540-8199-43CD-BE57-EE2A1B5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68693-E2F0-23A4-978A-1C259CCA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4170C-D71B-FF6F-68F8-61A7E5DC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A3C4-2F94-822B-80EC-34A7FB79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D932C-8633-570E-3CC3-80EA1A55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8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14196-B577-BA46-507F-56DE6BE2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6BC65-DB86-E19B-28A1-F5782706B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DE16E-8AD5-AD63-82CC-DDECBCBF2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EB5EF-9B09-C43D-87F1-B05288EB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76F60-4138-26DE-2132-F946A546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CE427-7A0F-DE6C-27B8-745693A0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C375-A413-E038-085F-741EADDB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9398D-82C5-E866-B999-3F683651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82D84-A1BE-7C9A-4336-FE1AF7D3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44660-2671-9A5C-FA6A-A7DECF1C4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BA164-5E95-C30D-6553-155CB128A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FCFAA-0318-9A07-5E9B-BCE04473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291FD5-E31A-4826-FBFB-F5157010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56411-7FFC-92A6-DA7C-146D208B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7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211B5-A087-9F64-0503-2CE3EF95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02C2A-EB8F-D943-0011-B59AD314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B96FF-5938-A7A7-1170-D89B259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D1DF6-6C27-0387-1653-1D7F147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9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A9A641-4B42-3BCF-23A3-FE940EAD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1A81FA-BE53-15F2-962A-94614857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0B439-4FE0-89E4-591A-D7AC84E5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3CE8-8374-9779-FE03-D4524139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FBDC2-595F-8A6A-3EF6-ADA8195A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5211F-B062-8B59-F5AC-5B9272E7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AE96C-C005-1143-4FBF-3F91A16D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CACB5-94A5-1C0F-0377-58EF1738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6264F-1E8B-F34A-3A23-F867A88F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AAF1B-1991-1972-5D53-0EB201AC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C68E7-2245-E8C0-0C11-1F4DDEAE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31FE-55DC-F493-D2EF-6B4ACE05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ED5CE-642B-C5EC-44B9-53E11059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4CBDA-A251-41EC-AEFD-42C3AD27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AFB17-3724-ED4C-8CC2-2A5F5278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B2CA9-82D9-8EDA-22EF-53BA48CF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473D-FB1E-CF58-EBAC-2ADF8DE0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E37C1-09E2-6180-7569-9F41F43DC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8B875-F1D5-47F7-874C-832051B5C7F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3E3A8-34EA-EFBE-D5AF-DB8ECF6EC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BAFE-46D9-D205-12E5-6CC51A71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41EB5-2C32-4E2B-ADBB-619976FE9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customXml" Target="../ink/ink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image" Target="../media/image2.png"/><Relationship Id="rId15" Type="http://schemas.openxmlformats.org/officeDocument/2006/relationships/customXml" Target="../ink/ink10.xml"/><Relationship Id="rId10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customXml" Target="../ink/ink7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customXml" Target="../ink/ink1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customXml" Target="../ink/ink19.xml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customXml" Target="../ink/ink1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" Type="http://schemas.openxmlformats.org/officeDocument/2006/relationships/customXml" Target="../ink/ink12.xml"/><Relationship Id="rId9" Type="http://schemas.openxmlformats.org/officeDocument/2006/relationships/customXml" Target="../ink/ink1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2.xml"/><Relationship Id="rId30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customXml" Target="../ink/ink2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8.xml"/><Relationship Id="rId5" Type="http://schemas.openxmlformats.org/officeDocument/2006/relationships/image" Target="../media/image2.png"/><Relationship Id="rId15" Type="http://schemas.openxmlformats.org/officeDocument/2006/relationships/customXml" Target="../ink/ink30.xml"/><Relationship Id="rId10" Type="http://schemas.openxmlformats.org/officeDocument/2006/relationships/image" Target="../media/image23.png"/><Relationship Id="rId4" Type="http://schemas.openxmlformats.org/officeDocument/2006/relationships/customXml" Target="../ink/ink26.xml"/><Relationship Id="rId9" Type="http://schemas.openxmlformats.org/officeDocument/2006/relationships/customXml" Target="../ink/ink27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customXml" Target="../ink/ink35.xml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customXml" Target="../ink/ink3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4.xml"/><Relationship Id="rId5" Type="http://schemas.openxmlformats.org/officeDocument/2006/relationships/image" Target="../media/image2.png"/><Relationship Id="rId15" Type="http://schemas.openxmlformats.org/officeDocument/2006/relationships/customXml" Target="../ink/ink36.xml"/><Relationship Id="rId10" Type="http://schemas.openxmlformats.org/officeDocument/2006/relationships/image" Target="../media/image28.png"/><Relationship Id="rId4" Type="http://schemas.openxmlformats.org/officeDocument/2006/relationships/customXml" Target="../ink/ink32.xml"/><Relationship Id="rId9" Type="http://schemas.openxmlformats.org/officeDocument/2006/relationships/customXml" Target="../ink/ink33.xml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39266-E144-89F9-90C3-43731631A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톰과 제리 탈출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0C12F2-7301-4F55-281C-5C8E9BED0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톰과 제리 기반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제리가 톰으로부터 탈출하는 이야기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탈출로에</a:t>
            </a:r>
            <a:r>
              <a:rPr lang="ko-KR" altLang="en-US" dirty="0"/>
              <a:t> 공을 넣으면 다음 스테이지로</a:t>
            </a:r>
          </a:p>
        </p:txBody>
      </p:sp>
    </p:spTree>
    <p:extLst>
      <p:ext uri="{BB962C8B-B14F-4D97-AF65-F5344CB8AC3E}">
        <p14:creationId xmlns:p14="http://schemas.microsoft.com/office/powerpoint/2010/main" val="19647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D7A0B-5585-1589-F4B4-BF93315B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제리는 집안 곳곳을 지나 밖으로 탈출하려고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톰은 그것을 알아채고 방해공작을 펼친다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스테이지가 진행될수록 톰의 방해가 심해진다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스테이지 사이 사이 스토리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8BA08-E2E4-6FB9-899F-55BC2B2A5EEA}"/>
              </a:ext>
            </a:extLst>
          </p:cNvPr>
          <p:cNvSpPr txBox="1"/>
          <p:nvPr/>
        </p:nvSpPr>
        <p:spPr>
          <a:xfrm>
            <a:off x="588475" y="4101220"/>
            <a:ext cx="1783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방해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8B4F5-FDA9-D37A-498B-9201F7A7E06A}"/>
              </a:ext>
            </a:extLst>
          </p:cNvPr>
          <p:cNvSpPr txBox="1"/>
          <p:nvPr/>
        </p:nvSpPr>
        <p:spPr>
          <a:xfrm>
            <a:off x="2768851" y="4101220"/>
            <a:ext cx="2203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톰의 팔 뻗기 방해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08CC2-A42D-190D-5D66-98CF12DB6485}"/>
              </a:ext>
            </a:extLst>
          </p:cNvPr>
          <p:cNvSpPr txBox="1"/>
          <p:nvPr/>
        </p:nvSpPr>
        <p:spPr>
          <a:xfrm>
            <a:off x="5368704" y="4101220"/>
            <a:ext cx="2203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톰의 청소기 방해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59CB6-3C98-22FA-3F35-334B6F4D68AC}"/>
              </a:ext>
            </a:extLst>
          </p:cNvPr>
          <p:cNvSpPr txBox="1"/>
          <p:nvPr/>
        </p:nvSpPr>
        <p:spPr>
          <a:xfrm>
            <a:off x="7968556" y="4101220"/>
            <a:ext cx="25927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톰의 공격을 피하면서 벽을 뚫어야 함</a:t>
            </a:r>
          </a:p>
        </p:txBody>
      </p:sp>
    </p:spTree>
    <p:extLst>
      <p:ext uri="{BB962C8B-B14F-4D97-AF65-F5344CB8AC3E}">
        <p14:creationId xmlns:p14="http://schemas.microsoft.com/office/powerpoint/2010/main" val="11116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99B6-5803-E1CE-95DD-967B54FC2305}"/>
              </a:ext>
            </a:extLst>
          </p:cNvPr>
          <p:cNvSpPr txBox="1"/>
          <p:nvPr/>
        </p:nvSpPr>
        <p:spPr>
          <a:xfrm>
            <a:off x="116789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4B0E-BFF3-6DE1-850E-FBCCF17253CC}"/>
              </a:ext>
            </a:extLst>
          </p:cNvPr>
          <p:cNvSpPr txBox="1"/>
          <p:nvPr/>
        </p:nvSpPr>
        <p:spPr>
          <a:xfrm>
            <a:off x="302234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5A1A-4A48-417B-09BD-B55F5BABE3B5}"/>
              </a:ext>
            </a:extLst>
          </p:cNvPr>
          <p:cNvSpPr txBox="1"/>
          <p:nvPr/>
        </p:nvSpPr>
        <p:spPr>
          <a:xfrm>
            <a:off x="4876799" y="1825625"/>
            <a:ext cx="15934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D907-3266-83F0-6466-E488B562FF74}"/>
              </a:ext>
            </a:extLst>
          </p:cNvPr>
          <p:cNvSpPr txBox="1"/>
          <p:nvPr/>
        </p:nvSpPr>
        <p:spPr>
          <a:xfrm>
            <a:off x="673125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C5BBA-8C54-E348-5E00-8D9EC36D5503}"/>
              </a:ext>
            </a:extLst>
          </p:cNvPr>
          <p:cNvSpPr txBox="1"/>
          <p:nvPr/>
        </p:nvSpPr>
        <p:spPr>
          <a:xfrm>
            <a:off x="858570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34B60-6080-9E3F-42B7-5C6D3DDFF08E}"/>
              </a:ext>
            </a:extLst>
          </p:cNvPr>
          <p:cNvSpPr txBox="1"/>
          <p:nvPr/>
        </p:nvSpPr>
        <p:spPr>
          <a:xfrm>
            <a:off x="1167897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B0F41-2A6E-2794-3192-7B7B5D025BA1}"/>
              </a:ext>
            </a:extLst>
          </p:cNvPr>
          <p:cNvSpPr txBox="1"/>
          <p:nvPr/>
        </p:nvSpPr>
        <p:spPr>
          <a:xfrm>
            <a:off x="302234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2E2EC-263B-DAF5-96D0-BF64EB117076}"/>
              </a:ext>
            </a:extLst>
          </p:cNvPr>
          <p:cNvSpPr txBox="1"/>
          <p:nvPr/>
        </p:nvSpPr>
        <p:spPr>
          <a:xfrm>
            <a:off x="4876799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5073-9FF5-C4B6-A8A5-2E781361D658}"/>
              </a:ext>
            </a:extLst>
          </p:cNvPr>
          <p:cNvSpPr txBox="1"/>
          <p:nvPr/>
        </p:nvSpPr>
        <p:spPr>
          <a:xfrm>
            <a:off x="673125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C0FDF-CA6B-8D34-C547-3AC7613CEF44}"/>
              </a:ext>
            </a:extLst>
          </p:cNvPr>
          <p:cNvSpPr txBox="1"/>
          <p:nvPr/>
        </p:nvSpPr>
        <p:spPr>
          <a:xfrm>
            <a:off x="8585701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D1760-30A8-699E-8BDC-47965A54454C}"/>
              </a:ext>
            </a:extLst>
          </p:cNvPr>
          <p:cNvSpPr txBox="1"/>
          <p:nvPr/>
        </p:nvSpPr>
        <p:spPr>
          <a:xfrm>
            <a:off x="116789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91E8D-6F6F-B711-1853-8C60BB943FA7}"/>
              </a:ext>
            </a:extLst>
          </p:cNvPr>
          <p:cNvSpPr txBox="1"/>
          <p:nvPr/>
        </p:nvSpPr>
        <p:spPr>
          <a:xfrm>
            <a:off x="302234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C07A0-752B-C459-621B-820F9872CA92}"/>
              </a:ext>
            </a:extLst>
          </p:cNvPr>
          <p:cNvSpPr txBox="1"/>
          <p:nvPr/>
        </p:nvSpPr>
        <p:spPr>
          <a:xfrm>
            <a:off x="487679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DD9B6-349D-61B8-C874-7AACF0D97411}"/>
              </a:ext>
            </a:extLst>
          </p:cNvPr>
          <p:cNvSpPr txBox="1"/>
          <p:nvPr/>
        </p:nvSpPr>
        <p:spPr>
          <a:xfrm>
            <a:off x="673125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AB5E1-CC8E-C189-0C9D-9B5522E9AF79}"/>
              </a:ext>
            </a:extLst>
          </p:cNvPr>
          <p:cNvSpPr txBox="1"/>
          <p:nvPr/>
        </p:nvSpPr>
        <p:spPr>
          <a:xfrm>
            <a:off x="858570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04A14-1606-A47C-CE80-BE4A59A14DD3}"/>
              </a:ext>
            </a:extLst>
          </p:cNvPr>
          <p:cNvSpPr txBox="1"/>
          <p:nvPr/>
        </p:nvSpPr>
        <p:spPr>
          <a:xfrm>
            <a:off x="116789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D58ED-F978-4E9C-BB35-EBA9D000639A}"/>
              </a:ext>
            </a:extLst>
          </p:cNvPr>
          <p:cNvSpPr txBox="1"/>
          <p:nvPr/>
        </p:nvSpPr>
        <p:spPr>
          <a:xfrm>
            <a:off x="3022348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21A4BB-926B-9364-D187-3EE5CCF2275D}"/>
              </a:ext>
            </a:extLst>
          </p:cNvPr>
          <p:cNvSpPr txBox="1"/>
          <p:nvPr/>
        </p:nvSpPr>
        <p:spPr>
          <a:xfrm>
            <a:off x="487679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11F8A-BDA0-40C7-BC33-A01ED8E6212D}"/>
              </a:ext>
            </a:extLst>
          </p:cNvPr>
          <p:cNvSpPr txBox="1"/>
          <p:nvPr/>
        </p:nvSpPr>
        <p:spPr>
          <a:xfrm>
            <a:off x="6731250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683D4-98AE-4D6E-95B8-77218E2208FB}"/>
              </a:ext>
            </a:extLst>
          </p:cNvPr>
          <p:cNvSpPr txBox="1"/>
          <p:nvPr/>
        </p:nvSpPr>
        <p:spPr>
          <a:xfrm>
            <a:off x="858570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6342F9-0897-6A89-2C46-94592E1A7637}"/>
              </a:ext>
            </a:extLst>
          </p:cNvPr>
          <p:cNvCxnSpPr/>
          <p:nvPr/>
        </p:nvCxnSpPr>
        <p:spPr>
          <a:xfrm>
            <a:off x="116789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14:cNvPr>
              <p14:cNvContentPartPr/>
              <p14:nvPr/>
            </p14:nvContentPartPr>
            <p14:xfrm>
              <a:off x="5244360" y="837140"/>
              <a:ext cx="822600" cy="756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72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14:cNvPr>
              <p14:cNvContentPartPr/>
              <p14:nvPr/>
            </p14:nvContentPartPr>
            <p14:xfrm>
              <a:off x="5644140" y="1367820"/>
              <a:ext cx="128160" cy="347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14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6BD44C-19B1-4500-C497-605AA9700B5E}"/>
              </a:ext>
            </a:extLst>
          </p:cNvPr>
          <p:cNvSpPr txBox="1"/>
          <p:nvPr/>
        </p:nvSpPr>
        <p:spPr>
          <a:xfrm>
            <a:off x="2463975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Jerry Mouse | Tom and Jerry Wiki | Fandom">
            <a:extLst>
              <a:ext uri="{FF2B5EF4-FFF2-40B4-BE49-F238E27FC236}">
                <a16:creationId xmlns:a16="http://schemas.microsoft.com/office/drawing/2014/main" id="{481623F1-28F2-CBF5-C5AD-8E855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61" y="5329754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624BD8-5CA5-47C5-C618-5794A6BAB132}"/>
              </a:ext>
            </a:extLst>
          </p:cNvPr>
          <p:cNvSpPr txBox="1"/>
          <p:nvPr/>
        </p:nvSpPr>
        <p:spPr>
          <a:xfrm>
            <a:off x="6066960" y="75727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출구는 랜덤하게 정해진다</a:t>
            </a:r>
          </a:p>
        </p:txBody>
      </p:sp>
    </p:spTree>
    <p:extLst>
      <p:ext uri="{BB962C8B-B14F-4D97-AF65-F5344CB8AC3E}">
        <p14:creationId xmlns:p14="http://schemas.microsoft.com/office/powerpoint/2010/main" val="40730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사이 사이 예시</a:t>
            </a:r>
            <a:r>
              <a:rPr lang="en-US" altLang="ko-KR" dirty="0"/>
              <a:t>(</a:t>
            </a:r>
            <a:r>
              <a:rPr lang="ko-KR" altLang="en-US" dirty="0"/>
              <a:t>클리어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A281F-5773-F824-C83A-AB3BC678ADFC}"/>
              </a:ext>
            </a:extLst>
          </p:cNvPr>
          <p:cNvSpPr txBox="1"/>
          <p:nvPr/>
        </p:nvSpPr>
        <p:spPr>
          <a:xfrm>
            <a:off x="116789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5CE5C-1683-5AAE-FD8F-570873BAC797}"/>
              </a:ext>
            </a:extLst>
          </p:cNvPr>
          <p:cNvSpPr txBox="1"/>
          <p:nvPr/>
        </p:nvSpPr>
        <p:spPr>
          <a:xfrm>
            <a:off x="302234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25472-D0B6-6068-3303-6A4180527336}"/>
              </a:ext>
            </a:extLst>
          </p:cNvPr>
          <p:cNvSpPr txBox="1"/>
          <p:nvPr/>
        </p:nvSpPr>
        <p:spPr>
          <a:xfrm>
            <a:off x="673125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34DBB-F5C1-DD29-7AFF-BBD8DC1F9383}"/>
              </a:ext>
            </a:extLst>
          </p:cNvPr>
          <p:cNvSpPr txBox="1"/>
          <p:nvPr/>
        </p:nvSpPr>
        <p:spPr>
          <a:xfrm>
            <a:off x="858570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4B02B9-F2AE-6F90-CF28-B7FD4C2E92B6}"/>
              </a:ext>
            </a:extLst>
          </p:cNvPr>
          <p:cNvSpPr txBox="1"/>
          <p:nvPr/>
        </p:nvSpPr>
        <p:spPr>
          <a:xfrm>
            <a:off x="1167897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64C903-840A-8316-1571-B14288A5EF92}"/>
              </a:ext>
            </a:extLst>
          </p:cNvPr>
          <p:cNvSpPr txBox="1"/>
          <p:nvPr/>
        </p:nvSpPr>
        <p:spPr>
          <a:xfrm>
            <a:off x="302234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14EA45-98B8-8C71-A5BF-E3D888F59787}"/>
              </a:ext>
            </a:extLst>
          </p:cNvPr>
          <p:cNvSpPr txBox="1"/>
          <p:nvPr/>
        </p:nvSpPr>
        <p:spPr>
          <a:xfrm>
            <a:off x="673125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3CF6E4-7521-527E-2B0C-D072D565618D}"/>
              </a:ext>
            </a:extLst>
          </p:cNvPr>
          <p:cNvSpPr txBox="1"/>
          <p:nvPr/>
        </p:nvSpPr>
        <p:spPr>
          <a:xfrm>
            <a:off x="8585701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BB4F7-7E32-A374-84DF-D1D0EF27DD82}"/>
              </a:ext>
            </a:extLst>
          </p:cNvPr>
          <p:cNvSpPr txBox="1"/>
          <p:nvPr/>
        </p:nvSpPr>
        <p:spPr>
          <a:xfrm>
            <a:off x="116789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99CBB-5FBB-B555-C7AC-EB8B56ED050A}"/>
              </a:ext>
            </a:extLst>
          </p:cNvPr>
          <p:cNvSpPr txBox="1"/>
          <p:nvPr/>
        </p:nvSpPr>
        <p:spPr>
          <a:xfrm>
            <a:off x="302234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40A8BD-E19D-D37E-05F2-E7063E2B22F8}"/>
              </a:ext>
            </a:extLst>
          </p:cNvPr>
          <p:cNvSpPr txBox="1"/>
          <p:nvPr/>
        </p:nvSpPr>
        <p:spPr>
          <a:xfrm>
            <a:off x="487679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F81EF-510C-1236-51A8-5880B9007F42}"/>
              </a:ext>
            </a:extLst>
          </p:cNvPr>
          <p:cNvSpPr txBox="1"/>
          <p:nvPr/>
        </p:nvSpPr>
        <p:spPr>
          <a:xfrm>
            <a:off x="673125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8C4E6-B0AD-968D-0043-729E968CE487}"/>
              </a:ext>
            </a:extLst>
          </p:cNvPr>
          <p:cNvSpPr txBox="1"/>
          <p:nvPr/>
        </p:nvSpPr>
        <p:spPr>
          <a:xfrm>
            <a:off x="858570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79CC41-61D0-40E4-2D46-02326E184D24}"/>
              </a:ext>
            </a:extLst>
          </p:cNvPr>
          <p:cNvSpPr txBox="1"/>
          <p:nvPr/>
        </p:nvSpPr>
        <p:spPr>
          <a:xfrm>
            <a:off x="116789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B9C05-511A-4E4D-FAFA-62E99B9BD2B7}"/>
              </a:ext>
            </a:extLst>
          </p:cNvPr>
          <p:cNvSpPr txBox="1"/>
          <p:nvPr/>
        </p:nvSpPr>
        <p:spPr>
          <a:xfrm>
            <a:off x="3022348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33441C-F006-0643-8EA5-2D955A9D8932}"/>
              </a:ext>
            </a:extLst>
          </p:cNvPr>
          <p:cNvSpPr txBox="1"/>
          <p:nvPr/>
        </p:nvSpPr>
        <p:spPr>
          <a:xfrm>
            <a:off x="487679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B9E846-718E-DEE6-F29B-CDE5D4C64BB2}"/>
              </a:ext>
            </a:extLst>
          </p:cNvPr>
          <p:cNvSpPr txBox="1"/>
          <p:nvPr/>
        </p:nvSpPr>
        <p:spPr>
          <a:xfrm>
            <a:off x="6731250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681A8-8009-239C-A96C-B7DBAD757A90}"/>
              </a:ext>
            </a:extLst>
          </p:cNvPr>
          <p:cNvSpPr txBox="1"/>
          <p:nvPr/>
        </p:nvSpPr>
        <p:spPr>
          <a:xfrm>
            <a:off x="858570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46A431C-DE13-2B58-151F-D3539091BCA4}"/>
              </a:ext>
            </a:extLst>
          </p:cNvPr>
          <p:cNvCxnSpPr/>
          <p:nvPr/>
        </p:nvCxnSpPr>
        <p:spPr>
          <a:xfrm>
            <a:off x="116789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97FF371-4B56-01FA-E89C-10F195725762}"/>
                  </a:ext>
                </a:extLst>
              </p14:cNvPr>
              <p14:cNvContentPartPr/>
              <p14:nvPr/>
            </p14:nvContentPartPr>
            <p14:xfrm>
              <a:off x="5244360" y="837140"/>
              <a:ext cx="822600" cy="7567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97FF371-4B56-01FA-E89C-10F195725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72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77A8691-2A2C-FC5E-2D10-3C9E66048216}"/>
                  </a:ext>
                </a:extLst>
              </p14:cNvPr>
              <p14:cNvContentPartPr/>
              <p14:nvPr/>
            </p14:nvContentPartPr>
            <p14:xfrm>
              <a:off x="5644140" y="1367820"/>
              <a:ext cx="128160" cy="34704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77A8691-2A2C-FC5E-2D10-3C9E66048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14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AC7683-B4A0-3A74-730D-2EF6F8B86FA5}"/>
              </a:ext>
            </a:extLst>
          </p:cNvPr>
          <p:cNvSpPr txBox="1"/>
          <p:nvPr/>
        </p:nvSpPr>
        <p:spPr>
          <a:xfrm>
            <a:off x="2463975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6" name="Picture 2" descr="Jerry Mouse | Tom and Jerry Wiki | Fandom">
            <a:extLst>
              <a:ext uri="{FF2B5EF4-FFF2-40B4-BE49-F238E27FC236}">
                <a16:creationId xmlns:a16="http://schemas.microsoft.com/office/drawing/2014/main" id="{03D4125D-AD20-4C0A-F16C-0B4ED3CE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61" y="5329754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7C641B-52E5-C2BF-001D-25CF6CB188A4}"/>
              </a:ext>
            </a:extLst>
          </p:cNvPr>
          <p:cNvSpPr/>
          <p:nvPr/>
        </p:nvSpPr>
        <p:spPr>
          <a:xfrm>
            <a:off x="4010685" y="2758305"/>
            <a:ext cx="3339812" cy="205389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찾았다 </a:t>
            </a:r>
            <a:r>
              <a:rPr lang="ko-KR" altLang="en-US" dirty="0" err="1"/>
              <a:t>이녀석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(…</a:t>
            </a:r>
            <a:r>
              <a:rPr lang="ko-KR" altLang="en-US" dirty="0"/>
              <a:t>대사</a:t>
            </a:r>
            <a:r>
              <a:rPr lang="en-US" altLang="ko-KR" dirty="0"/>
              <a:t>..)</a:t>
            </a:r>
          </a:p>
        </p:txBody>
      </p:sp>
      <p:pic>
        <p:nvPicPr>
          <p:cNvPr id="3" name="그림 2" descr="Mouse Hole - TV Tropes">
            <a:extLst>
              <a:ext uri="{FF2B5EF4-FFF2-40B4-BE49-F238E27FC236}">
                <a16:creationId xmlns:a16="http://schemas.microsoft.com/office/drawing/2014/main" id="{66F35892-D4CD-1B59-6155-06253D39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593" y1="36170" x2="45062" y2="41277"/>
                        <a14:foregroundMark x1="36111" y1="53191" x2="32407" y2="56596"/>
                        <a14:backgroundMark x1="16975" y1="70213" x2="35802" y2="77447"/>
                        <a14:backgroundMark x1="12963" y1="75745" x2="41667" y2="70213"/>
                        <a14:backgroundMark x1="58642" y1="71915" x2="63889" y2="73191"/>
                        <a14:backgroundMark x1="69136" y1="47660" x2="58951" y2="4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63" y="1690688"/>
            <a:ext cx="3090111" cy="224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F9888-69A1-B6C7-0455-FEF3FAA5D176}"/>
              </a:ext>
            </a:extLst>
          </p:cNvPr>
          <p:cNvSpPr txBox="1"/>
          <p:nvPr/>
        </p:nvSpPr>
        <p:spPr>
          <a:xfrm>
            <a:off x="4260386" y="2630223"/>
            <a:ext cx="686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99B6-5803-E1CE-95DD-967B54FC2305}"/>
              </a:ext>
            </a:extLst>
          </p:cNvPr>
          <p:cNvSpPr txBox="1"/>
          <p:nvPr/>
        </p:nvSpPr>
        <p:spPr>
          <a:xfrm>
            <a:off x="116789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4B0E-BFF3-6DE1-850E-FBCCF17253CC}"/>
              </a:ext>
            </a:extLst>
          </p:cNvPr>
          <p:cNvSpPr txBox="1"/>
          <p:nvPr/>
        </p:nvSpPr>
        <p:spPr>
          <a:xfrm>
            <a:off x="302234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5A1A-4A48-417B-09BD-B55F5BABE3B5}"/>
              </a:ext>
            </a:extLst>
          </p:cNvPr>
          <p:cNvSpPr txBox="1"/>
          <p:nvPr/>
        </p:nvSpPr>
        <p:spPr>
          <a:xfrm>
            <a:off x="4876799" y="1825625"/>
            <a:ext cx="159341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D907-3266-83F0-6466-E488B562FF74}"/>
              </a:ext>
            </a:extLst>
          </p:cNvPr>
          <p:cNvSpPr txBox="1"/>
          <p:nvPr/>
        </p:nvSpPr>
        <p:spPr>
          <a:xfrm>
            <a:off x="673125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C5BBA-8C54-E348-5E00-8D9EC36D5503}"/>
              </a:ext>
            </a:extLst>
          </p:cNvPr>
          <p:cNvSpPr txBox="1"/>
          <p:nvPr/>
        </p:nvSpPr>
        <p:spPr>
          <a:xfrm>
            <a:off x="858570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34B60-6080-9E3F-42B7-5C6D3DDFF08E}"/>
              </a:ext>
            </a:extLst>
          </p:cNvPr>
          <p:cNvSpPr txBox="1"/>
          <p:nvPr/>
        </p:nvSpPr>
        <p:spPr>
          <a:xfrm>
            <a:off x="1167897" y="2329894"/>
            <a:ext cx="159341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B0F41-2A6E-2794-3192-7B7B5D025BA1}"/>
              </a:ext>
            </a:extLst>
          </p:cNvPr>
          <p:cNvSpPr txBox="1"/>
          <p:nvPr/>
        </p:nvSpPr>
        <p:spPr>
          <a:xfrm>
            <a:off x="302234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2E2EC-263B-DAF5-96D0-BF64EB117076}"/>
              </a:ext>
            </a:extLst>
          </p:cNvPr>
          <p:cNvSpPr txBox="1"/>
          <p:nvPr/>
        </p:nvSpPr>
        <p:spPr>
          <a:xfrm>
            <a:off x="4876799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5073-9FF5-C4B6-A8A5-2E781361D658}"/>
              </a:ext>
            </a:extLst>
          </p:cNvPr>
          <p:cNvSpPr txBox="1"/>
          <p:nvPr/>
        </p:nvSpPr>
        <p:spPr>
          <a:xfrm>
            <a:off x="673125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C0FDF-CA6B-8D34-C547-3AC7613CEF44}"/>
              </a:ext>
            </a:extLst>
          </p:cNvPr>
          <p:cNvSpPr txBox="1"/>
          <p:nvPr/>
        </p:nvSpPr>
        <p:spPr>
          <a:xfrm>
            <a:off x="8585701" y="2329894"/>
            <a:ext cx="159341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D1760-30A8-699E-8BDC-47965A54454C}"/>
              </a:ext>
            </a:extLst>
          </p:cNvPr>
          <p:cNvSpPr txBox="1"/>
          <p:nvPr/>
        </p:nvSpPr>
        <p:spPr>
          <a:xfrm>
            <a:off x="116789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91E8D-6F6F-B711-1853-8C60BB943FA7}"/>
              </a:ext>
            </a:extLst>
          </p:cNvPr>
          <p:cNvSpPr txBox="1"/>
          <p:nvPr/>
        </p:nvSpPr>
        <p:spPr>
          <a:xfrm>
            <a:off x="302234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C07A0-752B-C459-621B-820F9872CA92}"/>
              </a:ext>
            </a:extLst>
          </p:cNvPr>
          <p:cNvSpPr txBox="1"/>
          <p:nvPr/>
        </p:nvSpPr>
        <p:spPr>
          <a:xfrm>
            <a:off x="487679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DD9B6-349D-61B8-C874-7AACF0D97411}"/>
              </a:ext>
            </a:extLst>
          </p:cNvPr>
          <p:cNvSpPr txBox="1"/>
          <p:nvPr/>
        </p:nvSpPr>
        <p:spPr>
          <a:xfrm>
            <a:off x="673125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AB5E1-CC8E-C189-0C9D-9B5522E9AF79}"/>
              </a:ext>
            </a:extLst>
          </p:cNvPr>
          <p:cNvSpPr txBox="1"/>
          <p:nvPr/>
        </p:nvSpPr>
        <p:spPr>
          <a:xfrm>
            <a:off x="858570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04A14-1606-A47C-CE80-BE4A59A14DD3}"/>
              </a:ext>
            </a:extLst>
          </p:cNvPr>
          <p:cNvSpPr txBox="1"/>
          <p:nvPr/>
        </p:nvSpPr>
        <p:spPr>
          <a:xfrm>
            <a:off x="116789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D58ED-F978-4E9C-BB35-EBA9D000639A}"/>
              </a:ext>
            </a:extLst>
          </p:cNvPr>
          <p:cNvSpPr txBox="1"/>
          <p:nvPr/>
        </p:nvSpPr>
        <p:spPr>
          <a:xfrm>
            <a:off x="3022348" y="3338432"/>
            <a:ext cx="159341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21A4BB-926B-9364-D187-3EE5CCF2275D}"/>
              </a:ext>
            </a:extLst>
          </p:cNvPr>
          <p:cNvSpPr txBox="1"/>
          <p:nvPr/>
        </p:nvSpPr>
        <p:spPr>
          <a:xfrm>
            <a:off x="487679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11F8A-BDA0-40C7-BC33-A01ED8E6212D}"/>
              </a:ext>
            </a:extLst>
          </p:cNvPr>
          <p:cNvSpPr txBox="1"/>
          <p:nvPr/>
        </p:nvSpPr>
        <p:spPr>
          <a:xfrm>
            <a:off x="6731250" y="3338432"/>
            <a:ext cx="159341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683D4-98AE-4D6E-95B8-77218E2208FB}"/>
              </a:ext>
            </a:extLst>
          </p:cNvPr>
          <p:cNvSpPr txBox="1"/>
          <p:nvPr/>
        </p:nvSpPr>
        <p:spPr>
          <a:xfrm>
            <a:off x="858570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6342F9-0897-6A89-2C46-94592E1A7637}"/>
              </a:ext>
            </a:extLst>
          </p:cNvPr>
          <p:cNvCxnSpPr/>
          <p:nvPr/>
        </p:nvCxnSpPr>
        <p:spPr>
          <a:xfrm>
            <a:off x="116789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14:cNvPr>
              <p14:cNvContentPartPr/>
              <p14:nvPr/>
            </p14:nvContentPartPr>
            <p14:xfrm>
              <a:off x="5244360" y="837140"/>
              <a:ext cx="822600" cy="756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72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14:cNvPr>
              <p14:cNvContentPartPr/>
              <p14:nvPr/>
            </p14:nvContentPartPr>
            <p14:xfrm>
              <a:off x="5644140" y="1367820"/>
              <a:ext cx="128160" cy="347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14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6BD44C-19B1-4500-C497-605AA9700B5E}"/>
              </a:ext>
            </a:extLst>
          </p:cNvPr>
          <p:cNvSpPr txBox="1"/>
          <p:nvPr/>
        </p:nvSpPr>
        <p:spPr>
          <a:xfrm>
            <a:off x="2463975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Jerry Mouse | Tom and Jerry Wiki | Fandom">
            <a:extLst>
              <a:ext uri="{FF2B5EF4-FFF2-40B4-BE49-F238E27FC236}">
                <a16:creationId xmlns:a16="http://schemas.microsoft.com/office/drawing/2014/main" id="{481623F1-28F2-CBF5-C5AD-8E855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61" y="5329754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E41259-0FDF-793E-BBDB-37A570BB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81" b="89222" l="413" r="89256">
                        <a14:foregroundMark x1="82231" y1="20958" x2="76860" y2="26347"/>
                        <a14:foregroundMark x1="80165" y1="20359" x2="73140" y2="30539"/>
                        <a14:foregroundMark x1="9917" y1="65269" x2="6198" y2="73054"/>
                        <a14:foregroundMark x1="2893" y1="74850" x2="413" y2="74251"/>
                        <a14:foregroundMark x1="13636" y1="83832" x2="9917" y2="88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6157">
            <a:off x="644390" y="3196868"/>
            <a:ext cx="2301478" cy="15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7E4D59-7540-7B0F-7184-1377B967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81" b="89222" l="413" r="89256">
                        <a14:foregroundMark x1="82231" y1="20958" x2="76860" y2="26347"/>
                        <a14:foregroundMark x1="80165" y1="20359" x2="73140" y2="30539"/>
                        <a14:foregroundMark x1="9917" y1="65269" x2="6198" y2="73054"/>
                        <a14:foregroundMark x1="2893" y1="74850" x2="413" y2="74251"/>
                        <a14:foregroundMark x1="13636" y1="83832" x2="9917" y2="88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6157">
            <a:off x="5178291" y="2225973"/>
            <a:ext cx="2301478" cy="15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9398719-491E-6A23-E70C-55D03A5ECAE5}"/>
              </a:ext>
            </a:extLst>
          </p:cNvPr>
          <p:cNvGrpSpPr/>
          <p:nvPr/>
        </p:nvGrpSpPr>
        <p:grpSpPr>
          <a:xfrm>
            <a:off x="7307340" y="2872260"/>
            <a:ext cx="923040" cy="267480"/>
            <a:chOff x="7307340" y="2872260"/>
            <a:chExt cx="9230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6618F0A-3A70-E191-BC34-3629048DF633}"/>
                    </a:ext>
                  </a:extLst>
                </p14:cNvPr>
                <p14:cNvContentPartPr/>
                <p14:nvPr/>
              </p14:nvContentPartPr>
              <p14:xfrm>
                <a:off x="7307340" y="2979180"/>
                <a:ext cx="923040" cy="8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6618F0A-3A70-E191-BC34-3629048DF6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8700" y="2970540"/>
                  <a:ext cx="940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1E996ED-0061-2F65-432D-29A9611CC277}"/>
                    </a:ext>
                  </a:extLst>
                </p14:cNvPr>
                <p14:cNvContentPartPr/>
                <p14:nvPr/>
              </p14:nvContentPartPr>
              <p14:xfrm>
                <a:off x="7855980" y="2872260"/>
                <a:ext cx="353160" cy="267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1E996ED-0061-2F65-432D-29A9611CC2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47340" y="2863620"/>
                  <a:ext cx="37080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A962011-C50B-1E83-CDA8-A23913B23AD8}"/>
              </a:ext>
            </a:extLst>
          </p:cNvPr>
          <p:cNvGrpSpPr/>
          <p:nvPr/>
        </p:nvGrpSpPr>
        <p:grpSpPr>
          <a:xfrm>
            <a:off x="2864580" y="3892500"/>
            <a:ext cx="788760" cy="237960"/>
            <a:chOff x="2864580" y="3892500"/>
            <a:chExt cx="7887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39851E6-C9A5-619D-0964-6D67F4B74ACB}"/>
                    </a:ext>
                  </a:extLst>
                </p14:cNvPr>
                <p14:cNvContentPartPr/>
                <p14:nvPr/>
              </p14:nvContentPartPr>
              <p14:xfrm>
                <a:off x="2864580" y="3977460"/>
                <a:ext cx="716040" cy="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39851E6-C9A5-619D-0964-6D67F4B74A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55940" y="3968460"/>
                  <a:ext cx="733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B70AB9-74E9-66D0-A636-3B5E0217BCAF}"/>
                    </a:ext>
                  </a:extLst>
                </p14:cNvPr>
                <p14:cNvContentPartPr/>
                <p14:nvPr/>
              </p14:nvContentPartPr>
              <p14:xfrm>
                <a:off x="3322140" y="3892500"/>
                <a:ext cx="331200" cy="2379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B70AB9-74E9-66D0-A636-3B5E0217BC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13140" y="3883860"/>
                  <a:ext cx="348840" cy="25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7806A-E464-7102-128E-4C77385109C5}"/>
              </a:ext>
            </a:extLst>
          </p:cNvPr>
          <p:cNvSpPr txBox="1"/>
          <p:nvPr/>
        </p:nvSpPr>
        <p:spPr>
          <a:xfrm>
            <a:off x="6563762" y="4707802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이때 블록들은 한번 이상 맞춰야 부숴진다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색깔이 진할수록 여러 번 맞춰야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99B6-5803-E1CE-95DD-967B54FC2305}"/>
              </a:ext>
            </a:extLst>
          </p:cNvPr>
          <p:cNvSpPr txBox="1"/>
          <p:nvPr/>
        </p:nvSpPr>
        <p:spPr>
          <a:xfrm>
            <a:off x="188673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4B0E-BFF3-6DE1-850E-FBCCF17253CC}"/>
              </a:ext>
            </a:extLst>
          </p:cNvPr>
          <p:cNvSpPr txBox="1"/>
          <p:nvPr/>
        </p:nvSpPr>
        <p:spPr>
          <a:xfrm>
            <a:off x="374118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5A1A-4A48-417B-09BD-B55F5BABE3B5}"/>
              </a:ext>
            </a:extLst>
          </p:cNvPr>
          <p:cNvSpPr txBox="1"/>
          <p:nvPr/>
        </p:nvSpPr>
        <p:spPr>
          <a:xfrm>
            <a:off x="5595639" y="1825625"/>
            <a:ext cx="15934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D907-3266-83F0-6466-E488B562FF74}"/>
              </a:ext>
            </a:extLst>
          </p:cNvPr>
          <p:cNvSpPr txBox="1"/>
          <p:nvPr/>
        </p:nvSpPr>
        <p:spPr>
          <a:xfrm>
            <a:off x="745009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C5BBA-8C54-E348-5E00-8D9EC36D5503}"/>
              </a:ext>
            </a:extLst>
          </p:cNvPr>
          <p:cNvSpPr txBox="1"/>
          <p:nvPr/>
        </p:nvSpPr>
        <p:spPr>
          <a:xfrm>
            <a:off x="930454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34B60-6080-9E3F-42B7-5C6D3DDFF08E}"/>
              </a:ext>
            </a:extLst>
          </p:cNvPr>
          <p:cNvSpPr txBox="1"/>
          <p:nvPr/>
        </p:nvSpPr>
        <p:spPr>
          <a:xfrm>
            <a:off x="1886737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B0F41-2A6E-2794-3192-7B7B5D025BA1}"/>
              </a:ext>
            </a:extLst>
          </p:cNvPr>
          <p:cNvSpPr txBox="1"/>
          <p:nvPr/>
        </p:nvSpPr>
        <p:spPr>
          <a:xfrm>
            <a:off x="374118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2E2EC-263B-DAF5-96D0-BF64EB117076}"/>
              </a:ext>
            </a:extLst>
          </p:cNvPr>
          <p:cNvSpPr txBox="1"/>
          <p:nvPr/>
        </p:nvSpPr>
        <p:spPr>
          <a:xfrm>
            <a:off x="5595639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5073-9FF5-C4B6-A8A5-2E781361D658}"/>
              </a:ext>
            </a:extLst>
          </p:cNvPr>
          <p:cNvSpPr txBox="1"/>
          <p:nvPr/>
        </p:nvSpPr>
        <p:spPr>
          <a:xfrm>
            <a:off x="745009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C0FDF-CA6B-8D34-C547-3AC7613CEF44}"/>
              </a:ext>
            </a:extLst>
          </p:cNvPr>
          <p:cNvSpPr txBox="1"/>
          <p:nvPr/>
        </p:nvSpPr>
        <p:spPr>
          <a:xfrm>
            <a:off x="9304541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D1760-30A8-699E-8BDC-47965A54454C}"/>
              </a:ext>
            </a:extLst>
          </p:cNvPr>
          <p:cNvSpPr txBox="1"/>
          <p:nvPr/>
        </p:nvSpPr>
        <p:spPr>
          <a:xfrm>
            <a:off x="188673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91E8D-6F6F-B711-1853-8C60BB943FA7}"/>
              </a:ext>
            </a:extLst>
          </p:cNvPr>
          <p:cNvSpPr txBox="1"/>
          <p:nvPr/>
        </p:nvSpPr>
        <p:spPr>
          <a:xfrm>
            <a:off x="374118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C07A0-752B-C459-621B-820F9872CA92}"/>
              </a:ext>
            </a:extLst>
          </p:cNvPr>
          <p:cNvSpPr txBox="1"/>
          <p:nvPr/>
        </p:nvSpPr>
        <p:spPr>
          <a:xfrm>
            <a:off x="559563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DD9B6-349D-61B8-C874-7AACF0D97411}"/>
              </a:ext>
            </a:extLst>
          </p:cNvPr>
          <p:cNvSpPr txBox="1"/>
          <p:nvPr/>
        </p:nvSpPr>
        <p:spPr>
          <a:xfrm>
            <a:off x="745009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AB5E1-CC8E-C189-0C9D-9B5522E9AF79}"/>
              </a:ext>
            </a:extLst>
          </p:cNvPr>
          <p:cNvSpPr txBox="1"/>
          <p:nvPr/>
        </p:nvSpPr>
        <p:spPr>
          <a:xfrm>
            <a:off x="930454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04A14-1606-A47C-CE80-BE4A59A14DD3}"/>
              </a:ext>
            </a:extLst>
          </p:cNvPr>
          <p:cNvSpPr txBox="1"/>
          <p:nvPr/>
        </p:nvSpPr>
        <p:spPr>
          <a:xfrm>
            <a:off x="188673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D58ED-F978-4E9C-BB35-EBA9D000639A}"/>
              </a:ext>
            </a:extLst>
          </p:cNvPr>
          <p:cNvSpPr txBox="1"/>
          <p:nvPr/>
        </p:nvSpPr>
        <p:spPr>
          <a:xfrm>
            <a:off x="3741188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21A4BB-926B-9364-D187-3EE5CCF2275D}"/>
              </a:ext>
            </a:extLst>
          </p:cNvPr>
          <p:cNvSpPr txBox="1"/>
          <p:nvPr/>
        </p:nvSpPr>
        <p:spPr>
          <a:xfrm>
            <a:off x="559563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11F8A-BDA0-40C7-BC33-A01ED8E6212D}"/>
              </a:ext>
            </a:extLst>
          </p:cNvPr>
          <p:cNvSpPr txBox="1"/>
          <p:nvPr/>
        </p:nvSpPr>
        <p:spPr>
          <a:xfrm>
            <a:off x="7450090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683D4-98AE-4D6E-95B8-77218E2208FB}"/>
              </a:ext>
            </a:extLst>
          </p:cNvPr>
          <p:cNvSpPr txBox="1"/>
          <p:nvPr/>
        </p:nvSpPr>
        <p:spPr>
          <a:xfrm>
            <a:off x="930454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6342F9-0897-6A89-2C46-94592E1A7637}"/>
              </a:ext>
            </a:extLst>
          </p:cNvPr>
          <p:cNvCxnSpPr/>
          <p:nvPr/>
        </p:nvCxnSpPr>
        <p:spPr>
          <a:xfrm>
            <a:off x="188673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14:cNvPr>
              <p14:cNvContentPartPr/>
              <p14:nvPr/>
            </p14:nvContentPartPr>
            <p14:xfrm>
              <a:off x="5963200" y="837140"/>
              <a:ext cx="822600" cy="756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56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14:cNvPr>
              <p14:cNvContentPartPr/>
              <p14:nvPr/>
            </p14:nvContentPartPr>
            <p14:xfrm>
              <a:off x="6362980" y="1367820"/>
              <a:ext cx="128160" cy="347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398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6BD44C-19B1-4500-C497-605AA9700B5E}"/>
              </a:ext>
            </a:extLst>
          </p:cNvPr>
          <p:cNvSpPr txBox="1"/>
          <p:nvPr/>
        </p:nvSpPr>
        <p:spPr>
          <a:xfrm>
            <a:off x="3182815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Jerry Mouse | Tom and Jerry Wiki | Fandom">
            <a:extLst>
              <a:ext uri="{FF2B5EF4-FFF2-40B4-BE49-F238E27FC236}">
                <a16:creationId xmlns:a16="http://schemas.microsoft.com/office/drawing/2014/main" id="{481623F1-28F2-CBF5-C5AD-8E855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61" y="5329754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1E39A-68FB-5E70-C070-861D92CB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55" b="99648" l="9856" r="93510">
                        <a14:foregroundMark x1="55288" y1="59859" x2="57933" y2="61620"/>
                        <a14:foregroundMark x1="62094" y1="66830" x2="75962" y2="89437"/>
                        <a14:foregroundMark x1="75962" y1="89437" x2="82212" y2="94718"/>
                        <a14:foregroundMark x1="62500" y1="78169" x2="70192" y2="89085"/>
                        <a14:foregroundMark x1="72596" y1="95070" x2="79327" y2="98944"/>
                        <a14:foregroundMark x1="88462" y1="97183" x2="93510" y2="97183"/>
                        <a14:foregroundMark x1="92788" y1="99648" x2="92788" y2="99648"/>
                        <a14:foregroundMark x1="25481" y1="84859" x2="27404" y2="91549"/>
                        <a14:foregroundMark x1="24279" y1="79577" x2="28365" y2="92254"/>
                        <a14:foregroundMark x1="30769" y1="97183" x2="26923" y2="98944"/>
                        <a14:foregroundMark x1="23558" y1="87324" x2="26683" y2="97535"/>
                        <a14:foregroundMark x1="22596" y1="87324" x2="25721" y2="99648"/>
                        <a14:backgroundMark x1="40144" y1="88732" x2="40144" y2="88732"/>
                        <a14:backgroundMark x1="62500" y1="30986" x2="71154" y2="39789"/>
                        <a14:backgroundMark x1="68990" y1="15845" x2="65385" y2="34155"/>
                        <a14:backgroundMark x1="56010" y1="31338" x2="64663" y2="47887"/>
                        <a14:backgroundMark x1="52163" y1="41549" x2="64663" y2="53169"/>
                        <a14:backgroundMark x1="45192" y1="42606" x2="59375" y2="48944"/>
                        <a14:backgroundMark x1="61298" y1="57394" x2="70913" y2="71127"/>
                        <a14:backgroundMark x1="50481" y1="28521" x2="58173" y2="35915"/>
                        <a14:backgroundMark x1="50000" y1="59507" x2="50000" y2="59507"/>
                        <a14:backgroundMark x1="51202" y1="68310" x2="51202" y2="68310"/>
                        <a14:backgroundMark x1="49279" y1="67958" x2="52885" y2="77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001" y="1965999"/>
            <a:ext cx="2232427" cy="15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7E77DEC-9F5D-319D-569A-CEB2FF30F11F}"/>
                  </a:ext>
                </a:extLst>
              </p14:cNvPr>
              <p14:cNvContentPartPr/>
              <p14:nvPr/>
            </p14:nvContentPartPr>
            <p14:xfrm>
              <a:off x="3062940" y="4098900"/>
              <a:ext cx="1440720" cy="389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7E77DEC-9F5D-319D-569A-CEB2FF30F1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3940" y="4089900"/>
                <a:ext cx="1458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A8465DC-4365-427D-1360-C6F3A1436EBF}"/>
                  </a:ext>
                </a:extLst>
              </p14:cNvPr>
              <p14:cNvContentPartPr/>
              <p14:nvPr/>
            </p14:nvContentPartPr>
            <p14:xfrm>
              <a:off x="4297380" y="2400060"/>
              <a:ext cx="2012760" cy="435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A8465DC-4365-427D-1360-C6F3A1436E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88740" y="2391060"/>
                <a:ext cx="203040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A56F36-FA85-FE2A-1D60-8A727CCC49F7}"/>
              </a:ext>
            </a:extLst>
          </p:cNvPr>
          <p:cNvGrpSpPr/>
          <p:nvPr/>
        </p:nvGrpSpPr>
        <p:grpSpPr>
          <a:xfrm>
            <a:off x="6507420" y="3199620"/>
            <a:ext cx="3620160" cy="1540800"/>
            <a:chOff x="6507420" y="3199620"/>
            <a:chExt cx="3620160" cy="1540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53DD87F-768E-04D7-E7C8-A7E398A65D83}"/>
                    </a:ext>
                  </a:extLst>
                </p14:cNvPr>
                <p14:cNvContentPartPr/>
                <p14:nvPr/>
              </p14:nvContentPartPr>
              <p14:xfrm>
                <a:off x="6507420" y="3199620"/>
                <a:ext cx="2103840" cy="709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53DD87F-768E-04D7-E7C8-A7E398A65D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98420" y="3190620"/>
                  <a:ext cx="212148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CECEAA3-105C-60C8-5A1E-DD242A9058FA}"/>
                    </a:ext>
                  </a:extLst>
                </p14:cNvPr>
                <p14:cNvContentPartPr/>
                <p14:nvPr/>
              </p14:nvContentPartPr>
              <p14:xfrm>
                <a:off x="8457900" y="4091340"/>
                <a:ext cx="1669680" cy="64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CECEAA3-105C-60C8-5A1E-DD242A9058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9260" y="4082340"/>
                  <a:ext cx="1687320" cy="66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88408E1-0745-8757-7E78-1D4DDCCBE269}"/>
              </a:ext>
            </a:extLst>
          </p:cNvPr>
          <p:cNvSpPr txBox="1"/>
          <p:nvPr/>
        </p:nvSpPr>
        <p:spPr>
          <a:xfrm>
            <a:off x="4919589" y="497496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바람이 불어 공에 오른쪽 방향의 힘이 가해진다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9F6933D-7E02-3C83-29A2-A2D427E190CD}"/>
              </a:ext>
            </a:extLst>
          </p:cNvPr>
          <p:cNvSpPr/>
          <p:nvPr/>
        </p:nvSpPr>
        <p:spPr>
          <a:xfrm>
            <a:off x="5196840" y="4091340"/>
            <a:ext cx="205740" cy="177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A91AE4-9970-1D9B-1B41-2797CF18B599}"/>
              </a:ext>
            </a:extLst>
          </p:cNvPr>
          <p:cNvGrpSpPr/>
          <p:nvPr/>
        </p:nvGrpSpPr>
        <p:grpSpPr>
          <a:xfrm>
            <a:off x="3619140" y="3907380"/>
            <a:ext cx="2088000" cy="1369800"/>
            <a:chOff x="3619140" y="3907380"/>
            <a:chExt cx="2088000" cy="13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9EF80F8-1F74-1465-6053-E48C2FA14011}"/>
                    </a:ext>
                  </a:extLst>
                </p14:cNvPr>
                <p14:cNvContentPartPr/>
                <p14:nvPr/>
              </p14:nvContentPartPr>
              <p14:xfrm>
                <a:off x="5402220" y="4182060"/>
                <a:ext cx="296280" cy="16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9EF80F8-1F74-1465-6053-E48C2FA140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93580" y="4173420"/>
                  <a:ext cx="31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CCC763F-BED7-EC0A-687C-0249DE404B55}"/>
                    </a:ext>
                  </a:extLst>
                </p14:cNvPr>
                <p14:cNvContentPartPr/>
                <p14:nvPr/>
              </p14:nvContentPartPr>
              <p14:xfrm>
                <a:off x="5623260" y="4144620"/>
                <a:ext cx="83880" cy="136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CCC763F-BED7-EC0A-687C-0249DE404B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14260" y="4135980"/>
                  <a:ext cx="101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232A252-DE19-6E51-D571-F6B73F639DA0}"/>
                    </a:ext>
                  </a:extLst>
                </p14:cNvPr>
                <p14:cNvContentPartPr/>
                <p14:nvPr/>
              </p14:nvContentPartPr>
              <p14:xfrm>
                <a:off x="3619140" y="4285020"/>
                <a:ext cx="1503720" cy="992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232A252-DE19-6E51-D571-F6B73F639D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10500" y="4276020"/>
                  <a:ext cx="152136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CF6DBED-93C7-0C3C-C723-CC0B611F80A1}"/>
                    </a:ext>
                  </a:extLst>
                </p14:cNvPr>
                <p14:cNvContentPartPr/>
                <p14:nvPr/>
              </p14:nvContentPartPr>
              <p14:xfrm>
                <a:off x="5005860" y="4242900"/>
                <a:ext cx="92160" cy="259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CF6DBED-93C7-0C3C-C723-CC0B611F80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97220" y="4234260"/>
                  <a:ext cx="109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D42B947-D48D-7731-F413-C6B5D41B1730}"/>
                    </a:ext>
                  </a:extLst>
                </p14:cNvPr>
                <p14:cNvContentPartPr/>
                <p14:nvPr/>
              </p14:nvContentPartPr>
              <p14:xfrm>
                <a:off x="5394660" y="3940500"/>
                <a:ext cx="252000" cy="166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D42B947-D48D-7731-F413-C6B5D41B17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86020" y="3931500"/>
                  <a:ext cx="269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15F4795-697D-6110-17FC-BD95ADCA3FE8}"/>
                    </a:ext>
                  </a:extLst>
                </p14:cNvPr>
                <p14:cNvContentPartPr/>
                <p14:nvPr/>
              </p14:nvContentPartPr>
              <p14:xfrm>
                <a:off x="5554500" y="3907380"/>
                <a:ext cx="108000" cy="145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15F4795-697D-6110-17FC-BD95ADCA3F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45860" y="3898740"/>
                  <a:ext cx="1256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15B2A74-F5D8-6EF4-A28F-F70ABF97AEB7}"/>
              </a:ext>
            </a:extLst>
          </p:cNvPr>
          <p:cNvGrpSpPr/>
          <p:nvPr/>
        </p:nvGrpSpPr>
        <p:grpSpPr>
          <a:xfrm>
            <a:off x="5417340" y="4122300"/>
            <a:ext cx="313920" cy="208080"/>
            <a:chOff x="5417340" y="4122300"/>
            <a:chExt cx="313920" cy="20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F4D378E-C529-B393-94C3-9429666EFB2E}"/>
                    </a:ext>
                  </a:extLst>
                </p14:cNvPr>
                <p14:cNvContentPartPr/>
                <p14:nvPr/>
              </p14:nvContentPartPr>
              <p14:xfrm>
                <a:off x="5417340" y="4167300"/>
                <a:ext cx="296280" cy="23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F4D378E-C529-B393-94C3-9429666EFB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8700" y="4158660"/>
                  <a:ext cx="313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CAD4691-C4B4-C9DE-E007-86719DFB6006}"/>
                    </a:ext>
                  </a:extLst>
                </p14:cNvPr>
                <p14:cNvContentPartPr/>
                <p14:nvPr/>
              </p14:nvContentPartPr>
              <p14:xfrm>
                <a:off x="5646300" y="4122300"/>
                <a:ext cx="84960" cy="208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CAD4691-C4B4-C9DE-E007-86719DFB60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7300" y="4113300"/>
                  <a:ext cx="102600" cy="22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026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99B6-5803-E1CE-95DD-967B54FC2305}"/>
              </a:ext>
            </a:extLst>
          </p:cNvPr>
          <p:cNvSpPr txBox="1"/>
          <p:nvPr/>
        </p:nvSpPr>
        <p:spPr>
          <a:xfrm>
            <a:off x="38559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4B0E-BFF3-6DE1-850E-FBCCF17253CC}"/>
              </a:ext>
            </a:extLst>
          </p:cNvPr>
          <p:cNvSpPr txBox="1"/>
          <p:nvPr/>
        </p:nvSpPr>
        <p:spPr>
          <a:xfrm>
            <a:off x="224004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5A1A-4A48-417B-09BD-B55F5BABE3B5}"/>
              </a:ext>
            </a:extLst>
          </p:cNvPr>
          <p:cNvSpPr txBox="1"/>
          <p:nvPr/>
        </p:nvSpPr>
        <p:spPr>
          <a:xfrm>
            <a:off x="4094499" y="1825625"/>
            <a:ext cx="15934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D907-3266-83F0-6466-E488B562FF74}"/>
              </a:ext>
            </a:extLst>
          </p:cNvPr>
          <p:cNvSpPr txBox="1"/>
          <p:nvPr/>
        </p:nvSpPr>
        <p:spPr>
          <a:xfrm>
            <a:off x="594895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C5BBA-8C54-E348-5E00-8D9EC36D5503}"/>
              </a:ext>
            </a:extLst>
          </p:cNvPr>
          <p:cNvSpPr txBox="1"/>
          <p:nvPr/>
        </p:nvSpPr>
        <p:spPr>
          <a:xfrm>
            <a:off x="780340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34B60-6080-9E3F-42B7-5C6D3DDFF08E}"/>
              </a:ext>
            </a:extLst>
          </p:cNvPr>
          <p:cNvSpPr txBox="1"/>
          <p:nvPr/>
        </p:nvSpPr>
        <p:spPr>
          <a:xfrm>
            <a:off x="385597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B0F41-2A6E-2794-3192-7B7B5D025BA1}"/>
              </a:ext>
            </a:extLst>
          </p:cNvPr>
          <p:cNvSpPr txBox="1"/>
          <p:nvPr/>
        </p:nvSpPr>
        <p:spPr>
          <a:xfrm>
            <a:off x="224004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2E2EC-263B-DAF5-96D0-BF64EB117076}"/>
              </a:ext>
            </a:extLst>
          </p:cNvPr>
          <p:cNvSpPr txBox="1"/>
          <p:nvPr/>
        </p:nvSpPr>
        <p:spPr>
          <a:xfrm>
            <a:off x="4094499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5073-9FF5-C4B6-A8A5-2E781361D658}"/>
              </a:ext>
            </a:extLst>
          </p:cNvPr>
          <p:cNvSpPr txBox="1"/>
          <p:nvPr/>
        </p:nvSpPr>
        <p:spPr>
          <a:xfrm>
            <a:off x="594895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C0FDF-CA6B-8D34-C547-3AC7613CEF44}"/>
              </a:ext>
            </a:extLst>
          </p:cNvPr>
          <p:cNvSpPr txBox="1"/>
          <p:nvPr/>
        </p:nvSpPr>
        <p:spPr>
          <a:xfrm>
            <a:off x="7803401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D1760-30A8-699E-8BDC-47965A54454C}"/>
              </a:ext>
            </a:extLst>
          </p:cNvPr>
          <p:cNvSpPr txBox="1"/>
          <p:nvPr/>
        </p:nvSpPr>
        <p:spPr>
          <a:xfrm>
            <a:off x="38559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91E8D-6F6F-B711-1853-8C60BB943FA7}"/>
              </a:ext>
            </a:extLst>
          </p:cNvPr>
          <p:cNvSpPr txBox="1"/>
          <p:nvPr/>
        </p:nvSpPr>
        <p:spPr>
          <a:xfrm>
            <a:off x="224004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C07A0-752B-C459-621B-820F9872CA92}"/>
              </a:ext>
            </a:extLst>
          </p:cNvPr>
          <p:cNvSpPr txBox="1"/>
          <p:nvPr/>
        </p:nvSpPr>
        <p:spPr>
          <a:xfrm>
            <a:off x="409449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DD9B6-349D-61B8-C874-7AACF0D97411}"/>
              </a:ext>
            </a:extLst>
          </p:cNvPr>
          <p:cNvSpPr txBox="1"/>
          <p:nvPr/>
        </p:nvSpPr>
        <p:spPr>
          <a:xfrm>
            <a:off x="594895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AB5E1-CC8E-C189-0C9D-9B5522E9AF79}"/>
              </a:ext>
            </a:extLst>
          </p:cNvPr>
          <p:cNvSpPr txBox="1"/>
          <p:nvPr/>
        </p:nvSpPr>
        <p:spPr>
          <a:xfrm>
            <a:off x="780340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04A14-1606-A47C-CE80-BE4A59A14DD3}"/>
              </a:ext>
            </a:extLst>
          </p:cNvPr>
          <p:cNvSpPr txBox="1"/>
          <p:nvPr/>
        </p:nvSpPr>
        <p:spPr>
          <a:xfrm>
            <a:off x="38559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D58ED-F978-4E9C-BB35-EBA9D000639A}"/>
              </a:ext>
            </a:extLst>
          </p:cNvPr>
          <p:cNvSpPr txBox="1"/>
          <p:nvPr/>
        </p:nvSpPr>
        <p:spPr>
          <a:xfrm>
            <a:off x="2240048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21A4BB-926B-9364-D187-3EE5CCF2275D}"/>
              </a:ext>
            </a:extLst>
          </p:cNvPr>
          <p:cNvSpPr txBox="1"/>
          <p:nvPr/>
        </p:nvSpPr>
        <p:spPr>
          <a:xfrm>
            <a:off x="409449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11F8A-BDA0-40C7-BC33-A01ED8E6212D}"/>
              </a:ext>
            </a:extLst>
          </p:cNvPr>
          <p:cNvSpPr txBox="1"/>
          <p:nvPr/>
        </p:nvSpPr>
        <p:spPr>
          <a:xfrm>
            <a:off x="5948950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683D4-98AE-4D6E-95B8-77218E2208FB}"/>
              </a:ext>
            </a:extLst>
          </p:cNvPr>
          <p:cNvSpPr txBox="1"/>
          <p:nvPr/>
        </p:nvSpPr>
        <p:spPr>
          <a:xfrm>
            <a:off x="780340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6342F9-0897-6A89-2C46-94592E1A7637}"/>
              </a:ext>
            </a:extLst>
          </p:cNvPr>
          <p:cNvCxnSpPr/>
          <p:nvPr/>
        </p:nvCxnSpPr>
        <p:spPr>
          <a:xfrm>
            <a:off x="38559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14:cNvPr>
              <p14:cNvContentPartPr/>
              <p14:nvPr/>
            </p14:nvContentPartPr>
            <p14:xfrm>
              <a:off x="4462060" y="837140"/>
              <a:ext cx="822600" cy="756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342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14:cNvPr>
              <p14:cNvContentPartPr/>
              <p14:nvPr/>
            </p14:nvContentPartPr>
            <p14:xfrm>
              <a:off x="4861840" y="1367820"/>
              <a:ext cx="128160" cy="347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284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6BD44C-19B1-4500-C497-605AA9700B5E}"/>
              </a:ext>
            </a:extLst>
          </p:cNvPr>
          <p:cNvSpPr txBox="1"/>
          <p:nvPr/>
        </p:nvSpPr>
        <p:spPr>
          <a:xfrm>
            <a:off x="1681675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Jerry Mouse | Tom and Jerry Wiki | Fandom">
            <a:extLst>
              <a:ext uri="{FF2B5EF4-FFF2-40B4-BE49-F238E27FC236}">
                <a16:creationId xmlns:a16="http://schemas.microsoft.com/office/drawing/2014/main" id="{481623F1-28F2-CBF5-C5AD-8E855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41" y="5344297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1E39A-68FB-5E70-C070-861D92CB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55" b="99648" l="9856" r="93510">
                        <a14:foregroundMark x1="55288" y1="59859" x2="57933" y2="61620"/>
                        <a14:foregroundMark x1="62094" y1="66830" x2="75962" y2="89437"/>
                        <a14:foregroundMark x1="75962" y1="89437" x2="82212" y2="94718"/>
                        <a14:foregroundMark x1="62500" y1="78169" x2="70192" y2="89085"/>
                        <a14:foregroundMark x1="72596" y1="95070" x2="79327" y2="98944"/>
                        <a14:foregroundMark x1="88462" y1="97183" x2="93510" y2="97183"/>
                        <a14:foregroundMark x1="92788" y1="99648" x2="92788" y2="99648"/>
                        <a14:foregroundMark x1="25481" y1="84859" x2="27404" y2="91549"/>
                        <a14:foregroundMark x1="24279" y1="79577" x2="28365" y2="92254"/>
                        <a14:foregroundMark x1="30769" y1="97183" x2="26923" y2="98944"/>
                        <a14:foregroundMark x1="23558" y1="87324" x2="26683" y2="97535"/>
                        <a14:foregroundMark x1="22596" y1="87324" x2="25721" y2="99648"/>
                        <a14:backgroundMark x1="40144" y1="88732" x2="40144" y2="88732"/>
                        <a14:backgroundMark x1="62500" y1="30986" x2="71154" y2="39789"/>
                        <a14:backgroundMark x1="68990" y1="15845" x2="65385" y2="34155"/>
                        <a14:backgroundMark x1="56010" y1="31338" x2="64663" y2="47887"/>
                        <a14:backgroundMark x1="52163" y1="41549" x2="64663" y2="53169"/>
                        <a14:backgroundMark x1="45192" y1="42606" x2="59375" y2="48944"/>
                        <a14:backgroundMark x1="61298" y1="57394" x2="70913" y2="71127"/>
                        <a14:backgroundMark x1="50481" y1="28521" x2="58173" y2="35915"/>
                        <a14:backgroundMark x1="50000" y1="59507" x2="50000" y2="59507"/>
                        <a14:backgroundMark x1="51202" y1="68310" x2="51202" y2="68310"/>
                        <a14:backgroundMark x1="49279" y1="67958" x2="52885" y2="77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2132" y="2025054"/>
            <a:ext cx="2232427" cy="15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88408E1-0745-8757-7E78-1D4DDCCBE269}"/>
              </a:ext>
            </a:extLst>
          </p:cNvPr>
          <p:cNvSpPr txBox="1"/>
          <p:nvPr/>
        </p:nvSpPr>
        <p:spPr>
          <a:xfrm>
            <a:off x="3418449" y="4974965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톰이 </a:t>
            </a:r>
            <a:r>
              <a:rPr lang="ko-KR" altLang="en-US" dirty="0"/>
              <a:t>오른쪽에서 나오면 왼쪽 방향의 힘이 가해진다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30F5CA7-FC32-8F18-062B-E1687E13AE13}"/>
                  </a:ext>
                </a:extLst>
              </p14:cNvPr>
              <p14:cNvContentPartPr/>
              <p14:nvPr/>
            </p14:nvContentPartPr>
            <p14:xfrm>
              <a:off x="7077660" y="4068780"/>
              <a:ext cx="1228320" cy="457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30F5CA7-FC32-8F18-062B-E1687E13AE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9020" y="4060140"/>
                <a:ext cx="12459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D69524A-B94A-5731-7857-D30E54AAED91}"/>
                  </a:ext>
                </a:extLst>
              </p14:cNvPr>
              <p14:cNvContentPartPr/>
              <p14:nvPr/>
            </p14:nvContentPartPr>
            <p14:xfrm>
              <a:off x="3024420" y="3992460"/>
              <a:ext cx="1441080" cy="610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D69524A-B94A-5731-7857-D30E54AAED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5420" y="3983820"/>
                <a:ext cx="1458720" cy="62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5447AC-5F95-26C9-F181-3CE4C6020A94}"/>
              </a:ext>
            </a:extLst>
          </p:cNvPr>
          <p:cNvGrpSpPr/>
          <p:nvPr/>
        </p:nvGrpSpPr>
        <p:grpSpPr>
          <a:xfrm>
            <a:off x="1721580" y="2346540"/>
            <a:ext cx="4428000" cy="1121040"/>
            <a:chOff x="1721580" y="2346540"/>
            <a:chExt cx="4428000" cy="112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5C12120-037F-B83C-DEC3-981F7C3EAEFE}"/>
                    </a:ext>
                  </a:extLst>
                </p14:cNvPr>
                <p14:cNvContentPartPr/>
                <p14:nvPr/>
              </p14:nvContentPartPr>
              <p14:xfrm>
                <a:off x="4289100" y="2750460"/>
                <a:ext cx="1860480" cy="717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5C12120-037F-B83C-DEC3-981F7C3EAE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0100" y="2741820"/>
                  <a:ext cx="18781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D8114A-3543-4F63-D11A-29633D2D7D75}"/>
                    </a:ext>
                  </a:extLst>
                </p14:cNvPr>
                <p14:cNvContentPartPr/>
                <p14:nvPr/>
              </p14:nvContentPartPr>
              <p14:xfrm>
                <a:off x="1721580" y="2346540"/>
                <a:ext cx="1639080" cy="701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D8114A-3543-4F63-D11A-29633D2D7D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2580" y="2337900"/>
                  <a:ext cx="1656720" cy="71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87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4EDA-DE0F-D2F7-F26F-20A1571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99B6-5803-E1CE-95DD-967B54FC2305}"/>
              </a:ext>
            </a:extLst>
          </p:cNvPr>
          <p:cNvSpPr txBox="1"/>
          <p:nvPr/>
        </p:nvSpPr>
        <p:spPr>
          <a:xfrm>
            <a:off x="1167897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4B0E-BFF3-6DE1-850E-FBCCF17253CC}"/>
              </a:ext>
            </a:extLst>
          </p:cNvPr>
          <p:cNvSpPr txBox="1"/>
          <p:nvPr/>
        </p:nvSpPr>
        <p:spPr>
          <a:xfrm>
            <a:off x="3022348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5A1A-4A48-417B-09BD-B55F5BABE3B5}"/>
              </a:ext>
            </a:extLst>
          </p:cNvPr>
          <p:cNvSpPr txBox="1"/>
          <p:nvPr/>
        </p:nvSpPr>
        <p:spPr>
          <a:xfrm>
            <a:off x="4876799" y="1825625"/>
            <a:ext cx="15934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D907-3266-83F0-6466-E488B562FF74}"/>
              </a:ext>
            </a:extLst>
          </p:cNvPr>
          <p:cNvSpPr txBox="1"/>
          <p:nvPr/>
        </p:nvSpPr>
        <p:spPr>
          <a:xfrm>
            <a:off x="6731250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C5BBA-8C54-E348-5E00-8D9EC36D5503}"/>
              </a:ext>
            </a:extLst>
          </p:cNvPr>
          <p:cNvSpPr txBox="1"/>
          <p:nvPr/>
        </p:nvSpPr>
        <p:spPr>
          <a:xfrm>
            <a:off x="8585701" y="1825625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34B60-6080-9E3F-42B7-5C6D3DDFF08E}"/>
              </a:ext>
            </a:extLst>
          </p:cNvPr>
          <p:cNvSpPr txBox="1"/>
          <p:nvPr/>
        </p:nvSpPr>
        <p:spPr>
          <a:xfrm>
            <a:off x="1167897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B0F41-2A6E-2794-3192-7B7B5D025BA1}"/>
              </a:ext>
            </a:extLst>
          </p:cNvPr>
          <p:cNvSpPr txBox="1"/>
          <p:nvPr/>
        </p:nvSpPr>
        <p:spPr>
          <a:xfrm>
            <a:off x="3022348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2E2EC-263B-DAF5-96D0-BF64EB117076}"/>
              </a:ext>
            </a:extLst>
          </p:cNvPr>
          <p:cNvSpPr txBox="1"/>
          <p:nvPr/>
        </p:nvSpPr>
        <p:spPr>
          <a:xfrm>
            <a:off x="4876799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D5073-9FF5-C4B6-A8A5-2E781361D658}"/>
              </a:ext>
            </a:extLst>
          </p:cNvPr>
          <p:cNvSpPr txBox="1"/>
          <p:nvPr/>
        </p:nvSpPr>
        <p:spPr>
          <a:xfrm>
            <a:off x="6731250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C0FDF-CA6B-8D34-C547-3AC7613CEF44}"/>
              </a:ext>
            </a:extLst>
          </p:cNvPr>
          <p:cNvSpPr txBox="1"/>
          <p:nvPr/>
        </p:nvSpPr>
        <p:spPr>
          <a:xfrm>
            <a:off x="8585701" y="2329894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D1760-30A8-699E-8BDC-47965A54454C}"/>
              </a:ext>
            </a:extLst>
          </p:cNvPr>
          <p:cNvSpPr txBox="1"/>
          <p:nvPr/>
        </p:nvSpPr>
        <p:spPr>
          <a:xfrm>
            <a:off x="1167897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91E8D-6F6F-B711-1853-8C60BB943FA7}"/>
              </a:ext>
            </a:extLst>
          </p:cNvPr>
          <p:cNvSpPr txBox="1"/>
          <p:nvPr/>
        </p:nvSpPr>
        <p:spPr>
          <a:xfrm>
            <a:off x="3022348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C07A0-752B-C459-621B-820F9872CA92}"/>
              </a:ext>
            </a:extLst>
          </p:cNvPr>
          <p:cNvSpPr txBox="1"/>
          <p:nvPr/>
        </p:nvSpPr>
        <p:spPr>
          <a:xfrm>
            <a:off x="4876799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DD9B6-349D-61B8-C874-7AACF0D97411}"/>
              </a:ext>
            </a:extLst>
          </p:cNvPr>
          <p:cNvSpPr txBox="1"/>
          <p:nvPr/>
        </p:nvSpPr>
        <p:spPr>
          <a:xfrm>
            <a:off x="6731250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AB5E1-CC8E-C189-0C9D-9B5522E9AF79}"/>
              </a:ext>
            </a:extLst>
          </p:cNvPr>
          <p:cNvSpPr txBox="1"/>
          <p:nvPr/>
        </p:nvSpPr>
        <p:spPr>
          <a:xfrm>
            <a:off x="8585701" y="2834163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04A14-1606-A47C-CE80-BE4A59A14DD3}"/>
              </a:ext>
            </a:extLst>
          </p:cNvPr>
          <p:cNvSpPr txBox="1"/>
          <p:nvPr/>
        </p:nvSpPr>
        <p:spPr>
          <a:xfrm>
            <a:off x="1167897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D58ED-F978-4E9C-BB35-EBA9D000639A}"/>
              </a:ext>
            </a:extLst>
          </p:cNvPr>
          <p:cNvSpPr txBox="1"/>
          <p:nvPr/>
        </p:nvSpPr>
        <p:spPr>
          <a:xfrm>
            <a:off x="3022348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21A4BB-926B-9364-D187-3EE5CCF2275D}"/>
              </a:ext>
            </a:extLst>
          </p:cNvPr>
          <p:cNvSpPr txBox="1"/>
          <p:nvPr/>
        </p:nvSpPr>
        <p:spPr>
          <a:xfrm>
            <a:off x="4876799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11F8A-BDA0-40C7-BC33-A01ED8E6212D}"/>
              </a:ext>
            </a:extLst>
          </p:cNvPr>
          <p:cNvSpPr txBox="1"/>
          <p:nvPr/>
        </p:nvSpPr>
        <p:spPr>
          <a:xfrm>
            <a:off x="6731250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683D4-98AE-4D6E-95B8-77218E2208FB}"/>
              </a:ext>
            </a:extLst>
          </p:cNvPr>
          <p:cNvSpPr txBox="1"/>
          <p:nvPr/>
        </p:nvSpPr>
        <p:spPr>
          <a:xfrm>
            <a:off x="8585701" y="3338432"/>
            <a:ext cx="15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6342F9-0897-6A89-2C46-94592E1A7637}"/>
              </a:ext>
            </a:extLst>
          </p:cNvPr>
          <p:cNvCxnSpPr/>
          <p:nvPr/>
        </p:nvCxnSpPr>
        <p:spPr>
          <a:xfrm>
            <a:off x="1167897" y="1581150"/>
            <a:ext cx="9011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14:cNvPr>
              <p14:cNvContentPartPr/>
              <p14:nvPr/>
            </p14:nvContentPartPr>
            <p14:xfrm>
              <a:off x="5244360" y="837140"/>
              <a:ext cx="822600" cy="756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8C121BB-0240-7F4A-A2C9-C76793192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720" y="828140"/>
                <a:ext cx="8402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14:cNvPr>
              <p14:cNvContentPartPr/>
              <p14:nvPr/>
            </p14:nvContentPartPr>
            <p14:xfrm>
              <a:off x="5644140" y="1367820"/>
              <a:ext cx="128160" cy="347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F9F50EB-D2E3-DDDB-1C70-69535C5C8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140" y="1358820"/>
                <a:ext cx="14580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6BD44C-19B1-4500-C497-605AA9700B5E}"/>
              </a:ext>
            </a:extLst>
          </p:cNvPr>
          <p:cNvSpPr txBox="1"/>
          <p:nvPr/>
        </p:nvSpPr>
        <p:spPr>
          <a:xfrm>
            <a:off x="5911836" y="5276850"/>
            <a:ext cx="1116745" cy="10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Jerry Mouse | Tom and Jerry Wiki | Fandom">
            <a:extLst>
              <a:ext uri="{FF2B5EF4-FFF2-40B4-BE49-F238E27FC236}">
                <a16:creationId xmlns:a16="http://schemas.microsoft.com/office/drawing/2014/main" id="{481623F1-28F2-CBF5-C5AD-8E855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22" y="5329754"/>
            <a:ext cx="63457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F56B73-6E1B-E343-E3DA-B44A8726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40" b="95890" l="10000" r="99000">
                        <a14:foregroundMark x1="48500" y1="67808" x2="49000" y2="60959"/>
                        <a14:foregroundMark x1="73500" y1="67123" x2="88000" y2="59589"/>
                        <a14:foregroundMark x1="81500" y1="58904" x2="91500" y2="45890"/>
                        <a14:foregroundMark x1="88000" y1="26712" x2="80500" y2="15753"/>
                        <a14:foregroundMark x1="80500" y1="15753" x2="80500" y2="15753"/>
                        <a14:foregroundMark x1="75500" y1="28082" x2="77304" y2="13252"/>
                        <a14:foregroundMark x1="70500" y1="30137" x2="74000" y2="17808"/>
                        <a14:foregroundMark x1="81000" y1="17808" x2="85500" y2="13699"/>
                        <a14:foregroundMark x1="85500" y1="11644" x2="90496" y2="22594"/>
                        <a14:foregroundMark x1="99000" y1="2740" x2="99000" y2="4110"/>
                        <a14:foregroundMark x1="88500" y1="69863" x2="88500" y2="88356"/>
                        <a14:foregroundMark x1="91500" y1="90411" x2="95500" y2="95890"/>
                        <a14:foregroundMark x1="77000" y1="28767" x2="76500" y2="30137"/>
                        <a14:backgroundMark x1="57500" y1="7534" x2="53500" y2="21918"/>
                        <a14:backgroundMark x1="69000" y1="45890" x2="73000" y2="52740"/>
                        <a14:backgroundMark x1="74500" y1="54110" x2="74500" y2="54110"/>
                        <a14:backgroundMark x1="74000" y1="56164" x2="74000" y2="56164"/>
                        <a14:backgroundMark x1="54000" y1="69863" x2="59500" y2="72603"/>
                        <a14:backgroundMark x1="55000" y1="65753" x2="58500" y2="70548"/>
                        <a14:backgroundMark x1="98500" y1="56164" x2="99500" y2="57534"/>
                        <a14:backgroundMark x1="79500" y1="3425" x2="88000" y2="3425"/>
                        <a14:backgroundMark x1="99000" y1="23288" x2="99500" y2="26027"/>
                        <a14:backgroundMark x1="99500" y1="22603" x2="99500" y2="31507"/>
                        <a14:backgroundMark x1="99000" y1="20548" x2="99000" y2="23973"/>
                        <a14:backgroundMark x1="99000" y1="36301" x2="98500" y2="4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41159" y="517350"/>
            <a:ext cx="3179202" cy="21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D3025AF-2212-5923-FFA5-1024AE172F22}"/>
              </a:ext>
            </a:extLst>
          </p:cNvPr>
          <p:cNvSpPr/>
          <p:nvPr/>
        </p:nvSpPr>
        <p:spPr>
          <a:xfrm>
            <a:off x="7214930" y="3502698"/>
            <a:ext cx="313025" cy="6800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1B0910-57EE-50E4-2999-396E00A5A044}"/>
              </a:ext>
            </a:extLst>
          </p:cNvPr>
          <p:cNvGrpSpPr/>
          <p:nvPr/>
        </p:nvGrpSpPr>
        <p:grpSpPr>
          <a:xfrm>
            <a:off x="7299540" y="4205700"/>
            <a:ext cx="136440" cy="257040"/>
            <a:chOff x="7299540" y="4205700"/>
            <a:chExt cx="1364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1F337DC-FB98-2A75-CB8E-B6D8395BC74F}"/>
                    </a:ext>
                  </a:extLst>
                </p14:cNvPr>
                <p14:cNvContentPartPr/>
                <p14:nvPr/>
              </p14:nvContentPartPr>
              <p14:xfrm>
                <a:off x="7367580" y="4205700"/>
                <a:ext cx="9000" cy="220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1F337DC-FB98-2A75-CB8E-B6D8395BC7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8580" y="4197060"/>
                  <a:ext cx="26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1F34B1A-A392-022D-28E7-57AC3E69EFE2}"/>
                    </a:ext>
                  </a:extLst>
                </p14:cNvPr>
                <p14:cNvContentPartPr/>
                <p14:nvPr/>
              </p14:nvContentPartPr>
              <p14:xfrm>
                <a:off x="7299540" y="4335300"/>
                <a:ext cx="136440" cy="127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1F34B1A-A392-022D-28E7-57AC3E69EF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90900" y="4326300"/>
                  <a:ext cx="154080" cy="14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2B52820-3EE7-AB75-3E2D-14483C9E3173}"/>
              </a:ext>
            </a:extLst>
          </p:cNvPr>
          <p:cNvSpPr/>
          <p:nvPr/>
        </p:nvSpPr>
        <p:spPr>
          <a:xfrm>
            <a:off x="4615758" y="4594221"/>
            <a:ext cx="313025" cy="6800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08E3F29-068D-DEFA-AB59-FA56A69FEF18}"/>
              </a:ext>
            </a:extLst>
          </p:cNvPr>
          <p:cNvGrpSpPr/>
          <p:nvPr/>
        </p:nvGrpSpPr>
        <p:grpSpPr>
          <a:xfrm>
            <a:off x="4662900" y="5295540"/>
            <a:ext cx="205200" cy="334080"/>
            <a:chOff x="4662900" y="5295540"/>
            <a:chExt cx="2052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09CAD6E-01D4-1429-E871-9EC75D2F0DAF}"/>
                    </a:ext>
                  </a:extLst>
                </p14:cNvPr>
                <p14:cNvContentPartPr/>
                <p14:nvPr/>
              </p14:nvContentPartPr>
              <p14:xfrm>
                <a:off x="4764780" y="5295540"/>
                <a:ext cx="22680" cy="299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09CAD6E-01D4-1429-E871-9EC75D2F0D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56140" y="5286540"/>
                  <a:ext cx="40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2E0CF64-C0CD-87FD-B203-2E581993EFC2}"/>
                    </a:ext>
                  </a:extLst>
                </p14:cNvPr>
                <p14:cNvContentPartPr/>
                <p14:nvPr/>
              </p14:nvContentPartPr>
              <p14:xfrm>
                <a:off x="4662900" y="5511900"/>
                <a:ext cx="205200" cy="117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2E0CF64-C0CD-87FD-B203-2E581993EF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4260" y="5502900"/>
                  <a:ext cx="22284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B0372-9AE9-ED35-82C3-B2BC13F08B9F}"/>
              </a:ext>
            </a:extLst>
          </p:cNvPr>
          <p:cNvSpPr txBox="1"/>
          <p:nvPr/>
        </p:nvSpPr>
        <p:spPr>
          <a:xfrm>
            <a:off x="8324660" y="45987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너무 어렵지 않게</a:t>
            </a:r>
            <a:endParaRPr lang="en-US" altLang="ko-KR" dirty="0"/>
          </a:p>
          <a:p>
            <a:r>
              <a:rPr lang="ko-KR" altLang="en-US" dirty="0"/>
              <a:t>주기를 두어 공격</a:t>
            </a: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8E06C9A7-B278-C1C7-DACC-3F4DF4FE9769}"/>
              </a:ext>
            </a:extLst>
          </p:cNvPr>
          <p:cNvSpPr/>
          <p:nvPr/>
        </p:nvSpPr>
        <p:spPr>
          <a:xfrm>
            <a:off x="9441180" y="5570760"/>
            <a:ext cx="251460" cy="237407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십자형 41">
            <a:extLst>
              <a:ext uri="{FF2B5EF4-FFF2-40B4-BE49-F238E27FC236}">
                <a16:creationId xmlns:a16="http://schemas.microsoft.com/office/drawing/2014/main" id="{2811D5F7-970C-4021-9A70-50ED51EE6A42}"/>
              </a:ext>
            </a:extLst>
          </p:cNvPr>
          <p:cNvSpPr/>
          <p:nvPr/>
        </p:nvSpPr>
        <p:spPr>
          <a:xfrm>
            <a:off x="9055199" y="5570760"/>
            <a:ext cx="251460" cy="237407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십자형 44">
            <a:extLst>
              <a:ext uri="{FF2B5EF4-FFF2-40B4-BE49-F238E27FC236}">
                <a16:creationId xmlns:a16="http://schemas.microsoft.com/office/drawing/2014/main" id="{7ED44050-4941-6F1D-19C8-240CEF950E58}"/>
              </a:ext>
            </a:extLst>
          </p:cNvPr>
          <p:cNvSpPr/>
          <p:nvPr/>
        </p:nvSpPr>
        <p:spPr>
          <a:xfrm>
            <a:off x="8668047" y="5570760"/>
            <a:ext cx="251460" cy="237407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십자형 45">
            <a:extLst>
              <a:ext uri="{FF2B5EF4-FFF2-40B4-BE49-F238E27FC236}">
                <a16:creationId xmlns:a16="http://schemas.microsoft.com/office/drawing/2014/main" id="{7EAEA9F9-F35E-D472-DFBD-E8DAB0DF910A}"/>
              </a:ext>
            </a:extLst>
          </p:cNvPr>
          <p:cNvSpPr/>
          <p:nvPr/>
        </p:nvSpPr>
        <p:spPr>
          <a:xfrm>
            <a:off x="9828332" y="5570760"/>
            <a:ext cx="251460" cy="237407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78B0D-CD0A-1EF8-6851-32F8140E2A85}"/>
              </a:ext>
            </a:extLst>
          </p:cNvPr>
          <p:cNvSpPr txBox="1"/>
          <p:nvPr/>
        </p:nvSpPr>
        <p:spPr>
          <a:xfrm>
            <a:off x="7580690" y="5146875"/>
            <a:ext cx="28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스테이지는 목숨도 있음</a:t>
            </a:r>
          </a:p>
        </p:txBody>
      </p:sp>
    </p:spTree>
    <p:extLst>
      <p:ext uri="{BB962C8B-B14F-4D97-AF65-F5344CB8AC3E}">
        <p14:creationId xmlns:p14="http://schemas.microsoft.com/office/powerpoint/2010/main" val="175880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C6126-BB8C-CB14-B8AB-AE1B3DCB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추가적으로 정해야 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044E-EE1A-00E3-E994-C74E142A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맨 처음 시작 메뉴</a:t>
            </a:r>
            <a:endParaRPr lang="en-US" altLang="ko-KR" dirty="0"/>
          </a:p>
          <a:p>
            <a:r>
              <a:rPr lang="ko-KR" altLang="en-US" dirty="0"/>
              <a:t>맵 디자인</a:t>
            </a:r>
            <a:r>
              <a:rPr lang="en-US" altLang="ko-KR" dirty="0"/>
              <a:t>, </a:t>
            </a:r>
            <a:r>
              <a:rPr lang="ko-KR" altLang="en-US" dirty="0"/>
              <a:t>벽돌 </a:t>
            </a:r>
            <a:r>
              <a:rPr lang="ko-KR" altLang="en-US" dirty="0" err="1"/>
              <a:t>팅기는</a:t>
            </a:r>
            <a:r>
              <a:rPr lang="ko-KR" altLang="en-US" dirty="0"/>
              <a:t> 거 디자인</a:t>
            </a:r>
            <a:r>
              <a:rPr lang="en-US" altLang="ko-KR" dirty="0"/>
              <a:t>, </a:t>
            </a:r>
            <a:r>
              <a:rPr lang="ko-KR" altLang="en-US" dirty="0"/>
              <a:t>벽돌 디자인</a:t>
            </a:r>
            <a:r>
              <a:rPr lang="en-US" altLang="ko-KR" dirty="0"/>
              <a:t>..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클리어 사이 사이 대사나 디자인</a:t>
            </a:r>
            <a:endParaRPr lang="en-US" altLang="ko-KR" dirty="0"/>
          </a:p>
          <a:p>
            <a:r>
              <a:rPr lang="ko-KR" altLang="en-US" dirty="0"/>
              <a:t>방해 패턴</a:t>
            </a:r>
            <a:endParaRPr lang="en-US" altLang="ko-KR" dirty="0"/>
          </a:p>
          <a:p>
            <a:r>
              <a:rPr lang="ko-KR" altLang="en-US" dirty="0"/>
              <a:t>그 외에도 구체적으로 등등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추가적인 아이디어들</a:t>
            </a:r>
            <a:r>
              <a:rPr lang="en-US" altLang="ko-KR" dirty="0"/>
              <a:t>(</a:t>
            </a:r>
            <a:r>
              <a:rPr lang="ko-KR" altLang="en-US" dirty="0"/>
              <a:t>기능적</a:t>
            </a:r>
            <a:r>
              <a:rPr lang="en-US" altLang="ko-KR" dirty="0"/>
              <a:t>, </a:t>
            </a:r>
            <a:r>
              <a:rPr lang="ko-KR" altLang="en-US" dirty="0"/>
              <a:t>디자인적</a:t>
            </a:r>
            <a:r>
              <a:rPr lang="en-US" altLang="ko-KR" dirty="0"/>
              <a:t>, </a:t>
            </a:r>
            <a:r>
              <a:rPr lang="ko-KR" altLang="en-US" dirty="0"/>
              <a:t>시나리오적 등등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Ex.</a:t>
            </a:r>
            <a:r>
              <a:rPr lang="ko-KR" altLang="en-US" dirty="0"/>
              <a:t> 출구가 </a:t>
            </a:r>
            <a:r>
              <a:rPr lang="ko-KR" altLang="en-US" dirty="0" err="1"/>
              <a:t>움직인다던가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91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183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톰과 제리 탈출</vt:lpstr>
      <vt:lpstr>게임 시나리오</vt:lpstr>
      <vt:lpstr>스테이지 1</vt:lpstr>
      <vt:lpstr>스테이지 사이 사이 예시(클리어 후)</vt:lpstr>
      <vt:lpstr>스테이지 2</vt:lpstr>
      <vt:lpstr>스테이지 3</vt:lpstr>
      <vt:lpstr>스테이지 3</vt:lpstr>
      <vt:lpstr>스테이지 4</vt:lpstr>
      <vt:lpstr>추가적으로 정해야 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톰과 제리 탈출</dc:title>
  <dc:creator>오윤성</dc:creator>
  <cp:lastModifiedBy>오윤성</cp:lastModifiedBy>
  <cp:revision>5</cp:revision>
  <dcterms:created xsi:type="dcterms:W3CDTF">2024-05-05T04:46:26Z</dcterms:created>
  <dcterms:modified xsi:type="dcterms:W3CDTF">2024-05-05T12:46:59Z</dcterms:modified>
</cp:coreProperties>
</file>