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League Spartan"/>
      <p:regular r:id="rId10"/>
      <p:bold r:id="rId11"/>
    </p:embeddedFont>
    <p:embeddedFont>
      <p:font typeface="Inter"/>
      <p:regular r:id="rId12"/>
      <p:bold r:id="rId13"/>
    </p:embeddedFont>
    <p:embeddedFont>
      <p:font typeface="Lexen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eagueSpartan-bold.fntdata"/><Relationship Id="rId10" Type="http://schemas.openxmlformats.org/officeDocument/2006/relationships/font" Target="fonts/LeagueSpartan-regular.fntdata"/><Relationship Id="rId13" Type="http://schemas.openxmlformats.org/officeDocument/2006/relationships/font" Target="fonts/Inter-bold.fntdata"/><Relationship Id="rId12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exend-bold.fntdata"/><Relationship Id="rId14" Type="http://schemas.openxmlformats.org/officeDocument/2006/relationships/font" Target="fonts/Lexe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8860974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8860974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88609741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88609741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3a5243cd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3a5243cd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3a5243cd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3a5243cd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SLIDES_API88609741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SLIDES_API88609741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ixabay.com?ref=SlidesAI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ixabay.com?ref=SlidesAI.io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ixabay.com?ref=SlidesAI.io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ixabay.com?ref=SlidesAI.io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06350" y="20384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Does R&amp;D Investment Lead to Better Business?</a:t>
            </a:r>
            <a:endParaRPr b="1" sz="2400">
              <a:solidFill>
                <a:schemeClr val="lt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6350" y="25972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 analysis of the impact of R&amp;D investment on business performance, using NYSE data 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652700" y="47433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Minh Nguyen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0" y="1634750"/>
            <a:ext cx="31197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Revenue</a:t>
            </a:r>
            <a:endParaRPr sz="2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9700" y="1634700"/>
            <a:ext cx="2808000" cy="3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Operating Income</a:t>
            </a:r>
            <a:endParaRPr sz="24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927700" y="1634725"/>
            <a:ext cx="3216300" cy="3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Operating Margin</a:t>
            </a:r>
            <a:endParaRPr sz="2400"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0" y="63600"/>
            <a:ext cx="9144000" cy="11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ways to investigate correlation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0" y="63600"/>
            <a:ext cx="35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Revenue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523825"/>
            <a:ext cx="45735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real correlation between the trend of R&amp;D and Revenue.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industries such as Telecom Services and Consumer Staples having massive Revenue of approximately 40B-60B with little to no investment in R&amp;D.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other hand, industries such as IT and Healthcare which don't have nearly as much Revenue at around 20B, invest a lot into R&amp;D.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that's not to say the 2 variables have negative correlation, the Real Estate industry has one of the lowest amount of Revenue, but also very low on R&amp;D.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7" name="Google Shape;77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125" y="63600"/>
            <a:ext cx="4265875" cy="24324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0" y="2700950"/>
            <a:ext cx="35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Operating Income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0" y="3208850"/>
            <a:ext cx="45735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Income: The Operating Income chart also doesn't tell a complete story on the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R&amp;D cost and Operating Income. The line chart for Operating income is very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Revenue one.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0" name="Google Shape;80;p1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8125" y="2507359"/>
            <a:ext cx="4265874" cy="2636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0" y="63600"/>
            <a:ext cx="35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Operating Margin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0" y="523825"/>
            <a:ext cx="4573500" cy="21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see some changes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compare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2 previous chart. IT significantly improve their number in compare to others with over 20% Margin.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Utilities and Telecom Services also still have relatively high Margin, no longer dominate others at little under 20%. This means IT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services are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more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compare to Utilities and Telecom.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speculation goes to Real Estate, despite no R&amp;D and low Revenue, it has the highest Margin at 25%, which means it has low amount of unit sold, but each one comes with massive price, and therefore, high Margin.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9" name="Google Shape;89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175" y="2320550"/>
            <a:ext cx="4927826" cy="28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125" y="63600"/>
            <a:ext cx="6025874" cy="37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7925" y="1837688"/>
            <a:ext cx="30702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When taking data exclusively from IT, we can see even within the industry that focus on R&amp;D the most, the amount of money that company spend is scattered.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Most firms spend around $137M to $1B, while some spend 6B-12B. The mean of R&amp;D cost is 1.4B and standard deviation is 2.5B, which indicates the big range and scatterness of this statistic.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81700" y="4114800"/>
            <a:ext cx="85806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conclusion, R&amp;D cost doesn't have a concrete correlation to how the business is doing financially, it has more to do with the unique characteristic of the business. Even within the R&amp;D focused industry of IT, only a select few are willing to spend big on R&amp;D relatively to others.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86525" y="127575"/>
            <a:ext cx="2631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Average of R&amp;D (in million)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minimum		$0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lower			$240,776,167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upper			$1,262,166,667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max			$12,135,000,000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standard deviation	$2,556,722,718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mean			$1,418,998,981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range			$12,135,000,000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