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78" r:id="rId4"/>
    <p:sldId id="279" r:id="rId5"/>
    <p:sldId id="281" r:id="rId6"/>
    <p:sldId id="282" r:id="rId7"/>
    <p:sldId id="280" r:id="rId8"/>
    <p:sldId id="283" r:id="rId9"/>
    <p:sldId id="286" r:id="rId10"/>
    <p:sldId id="28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6834" autoAdjust="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FB9772-F6AB-4781-888B-FD8798DAD125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2021년 8월 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A3E1411-DFC6-4362-9AF7-3E0AB6BD4A8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8322CDD-9D6C-4F63-9EC2-64822662410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54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52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3754CB-300D-475B-B48E-E050C882DBC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9F68F1-B635-4003-81EE-14E948066C30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30D7D2-63B7-4984-9EB0-6B80CAD9E2F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71845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CF3EA5-A1FB-40CC-B1D4-B12C2BF6B70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2445D-470D-4BC2-A996-1885984760B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8ABC07-D11C-4A79-850C-6EEF526B28CC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951C8-2F0E-47BB-9A94-1E370AEE562D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8878FF0-17CE-4DA0-AE8B-9C3A18FBBFA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D5A660B4-DA78-49B4-9B88-A9DF5C825F78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5178A32-A191-42EF-8810-004E9F42FEE7}" type="datetime4">
              <a:rPr lang="ko-KR" altLang="en-US" smtClean="0"/>
              <a:pPr/>
              <a:t>2021년 8월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바탕" panose="02030600000101010101" pitchFamily="18" charset="-127"/>
          <a:ea typeface="바탕" panose="02030600000101010101" pitchFamily="18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8288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811" y="2075934"/>
            <a:ext cx="10058400" cy="1246797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Cambria" panose="02040503050406030204" pitchFamily="18" charset="0"/>
                <a:sym typeface="Cambria" panose="02040503050406030204" pitchFamily="18" charset="0"/>
              </a:rPr>
              <a:t>벽돌깨기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49240"/>
            <a:ext cx="10058400" cy="36576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소스분석하기                                                                             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20205136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최영준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0811" y="2075934"/>
            <a:ext cx="10058400" cy="1246797"/>
          </a:xfrm>
        </p:spPr>
        <p:txBody>
          <a:bodyPr rtlCol="0"/>
          <a:lstStyle/>
          <a:p>
            <a:pPr rtl="0"/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 </a:t>
            </a:r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감사합니다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.</a:t>
            </a:r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5349240"/>
            <a:ext cx="10058400" cy="36576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20205136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최영준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18983"/>
            <a:ext cx="9601200" cy="609600"/>
          </a:xfrm>
        </p:spPr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시기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7.20 ~ 8.01 (</a:t>
            </a:r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여름 방학 동아리 특강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)</a:t>
            </a:r>
            <a:b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</a:br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제작 도구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Java Eclipse</a:t>
            </a:r>
          </a:p>
          <a:p>
            <a:pPr rtl="0"/>
            <a:endParaRPr lang="en-US" altLang="ko-KR" dirty="0">
              <a:latin typeface="Cambria" panose="02040503050406030204" pitchFamily="18" charset="0"/>
              <a:sym typeface="Cambria" panose="02040503050406030204" pitchFamily="18" charset="0"/>
            </a:endParaRPr>
          </a:p>
          <a:p>
            <a:pPr rtl="0"/>
            <a:endParaRPr lang="ko-KR" altLang="en-US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  <a:p>
            <a:pPr rtl="0"/>
            <a:r>
              <a:rPr lang="ko-KR" altLang="en-US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활용 기술 </a:t>
            </a:r>
            <a:r>
              <a:rPr lang="en-US" altLang="ko-KR" dirty="0">
                <a:latin typeface="Cambria" panose="02040503050406030204" pitchFamily="18" charset="0"/>
                <a:ea typeface="바탕" panose="02030600000101010101" pitchFamily="18" charset="-127"/>
                <a:sym typeface="Cambria" panose="02040503050406030204" pitchFamily="18" charset="0"/>
              </a:rPr>
              <a:t>: Java  GUI 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,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이벤트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(</a:t>
            </a:r>
            <a:r>
              <a:rPr lang="ko-KR" altLang="en-US" dirty="0" err="1">
                <a:latin typeface="Cambria" panose="02040503050406030204" pitchFamily="18" charset="0"/>
                <a:sym typeface="Cambria" panose="02040503050406030204" pitchFamily="18" charset="0"/>
              </a:rPr>
              <a:t>리스너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),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 타이머 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, </a:t>
            </a:r>
            <a:r>
              <a:rPr lang="en-US" altLang="ko-KR" dirty="0" err="1">
                <a:latin typeface="Cambria" panose="02040503050406030204" pitchFamily="18" charset="0"/>
                <a:sym typeface="Cambria" panose="02040503050406030204" pitchFamily="18" charset="0"/>
              </a:rPr>
              <a:t>ArrayList</a:t>
            </a:r>
            <a:r>
              <a:rPr lang="en-US" altLang="ko-KR" dirty="0">
                <a:latin typeface="Cambria" panose="02040503050406030204" pitchFamily="18" charset="0"/>
                <a:sym typeface="Cambria" panose="02040503050406030204" pitchFamily="18" charset="0"/>
              </a:rPr>
              <a:t> , </a:t>
            </a:r>
            <a:r>
              <a:rPr lang="ko-KR" altLang="en-US" dirty="0">
                <a:latin typeface="Cambria" panose="02040503050406030204" pitchFamily="18" charset="0"/>
                <a:sym typeface="Cambria" panose="02040503050406030204" pitchFamily="18" charset="0"/>
              </a:rPr>
              <a:t>비트 연산 </a:t>
            </a:r>
            <a:endParaRPr lang="en-US" altLang="ko-KR" dirty="0">
              <a:latin typeface="Cambria" panose="02040503050406030204" pitchFamily="18" charset="0"/>
              <a:sym typeface="Cambria" panose="02040503050406030204" pitchFamily="18" charset="0"/>
            </a:endParaRPr>
          </a:p>
          <a:p>
            <a:pPr rtl="0"/>
            <a:endParaRPr lang="en-US" altLang="ko-KR" dirty="0">
              <a:latin typeface="Cambria" panose="02040503050406030204" pitchFamily="18" charset="0"/>
              <a:ea typeface="바탕" panose="02030600000101010101" pitchFamily="18" charset="-127"/>
              <a:sym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1719D-4F6A-454A-837F-FD31AE27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86" y="218114"/>
            <a:ext cx="3474720" cy="59142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A0F022E-A4FF-4B8A-B0EB-82E06F2E6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46" y="378363"/>
            <a:ext cx="5617027" cy="607277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623F349-D89A-4C63-97A1-5DA32FA6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986" y="1080083"/>
            <a:ext cx="3474720" cy="5119381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변수와 배열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버튼 추가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패들</a:t>
            </a:r>
            <a:r>
              <a:rPr lang="en-US" altLang="ko-KR" dirty="0"/>
              <a:t>,</a:t>
            </a:r>
            <a:r>
              <a:rPr lang="ko-KR" altLang="en-US" dirty="0"/>
              <a:t>공</a:t>
            </a:r>
            <a:r>
              <a:rPr lang="en-US" altLang="ko-KR" dirty="0"/>
              <a:t>,</a:t>
            </a:r>
            <a:r>
              <a:rPr lang="ko-KR" altLang="en-US" dirty="0"/>
              <a:t>블록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구현  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객체의 초기값 설정 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비트 연산 상수 지정</a:t>
            </a:r>
            <a:endParaRPr lang="en-US" altLang="ko-KR" dirty="0"/>
          </a:p>
          <a:p>
            <a:r>
              <a:rPr lang="en-US" dirty="0"/>
              <a:t> </a:t>
            </a:r>
            <a:r>
              <a:rPr lang="ko-KR" altLang="en-US" dirty="0"/>
              <a:t>버튼확인 </a:t>
            </a:r>
            <a:r>
              <a:rPr lang="en-US" altLang="ko-KR" dirty="0"/>
              <a:t>Boolean </a:t>
            </a:r>
            <a:r>
              <a:rPr lang="ko-KR" altLang="en-US" dirty="0"/>
              <a:t>변수 지정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6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E98F2-B373-46AF-B830-16A27DBA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612396"/>
            <a:ext cx="3474720" cy="574646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0E0D70-2968-4F93-8081-7DBC1D8E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1" y="27269"/>
            <a:ext cx="7022518" cy="664184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AB452-A290-4C39-AE6E-66BE01705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1608588"/>
            <a:ext cx="3474720" cy="506052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생성자 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sz="1400" dirty="0"/>
              <a:t>버튼 구현</a:t>
            </a:r>
            <a:endParaRPr lang="en-US" altLang="ko-KR" sz="1400" dirty="0"/>
          </a:p>
          <a:p>
            <a:r>
              <a:rPr lang="ko-KR" altLang="en-US" sz="1400" dirty="0"/>
              <a:t> 게임이 이루어질 패널 구현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버튼 조작 패널 구현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프레임에 패널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타이머 구현 및 </a:t>
            </a:r>
            <a:r>
              <a:rPr lang="ko-KR" altLang="en-US" sz="1400" dirty="0" err="1"/>
              <a:t>버튼리스너</a:t>
            </a:r>
            <a:r>
              <a:rPr lang="ko-KR" altLang="en-US" sz="1400" dirty="0"/>
              <a:t>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공 리스트 추가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패들 리스트 추가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블록 리스트 추가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73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D5A15-E79C-40A1-97B9-C5271990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411060"/>
            <a:ext cx="3474720" cy="549479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167B62-569C-402A-AE27-63382977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433" y="0"/>
            <a:ext cx="4099996" cy="6858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5FD93-D75A-4C3F-B51B-1C0B288F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1273030"/>
            <a:ext cx="3474720" cy="480898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버튼 </a:t>
            </a:r>
            <a:r>
              <a:rPr lang="ko-KR" altLang="en-US" dirty="0" err="1"/>
              <a:t>리스너</a:t>
            </a:r>
            <a:r>
              <a:rPr lang="ko-KR" altLang="en-US" dirty="0"/>
              <a:t> 구현 및 비트 연산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비트연산을 통하여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버튼의 활성</a:t>
            </a:r>
            <a:r>
              <a:rPr lang="en-US" altLang="ko-KR" sz="1400" dirty="0"/>
              <a:t>,</a:t>
            </a:r>
            <a:r>
              <a:rPr lang="ko-KR" altLang="en-US" sz="1400" dirty="0"/>
              <a:t>비활성화 조정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Suspend </a:t>
            </a:r>
            <a:r>
              <a:rPr lang="ko-KR" altLang="en-US" sz="1400" dirty="0"/>
              <a:t>클래스와  </a:t>
            </a:r>
            <a:r>
              <a:rPr lang="en-US" altLang="ko-KR" sz="1400" dirty="0" err="1"/>
              <a:t>GameOver</a:t>
            </a:r>
            <a:r>
              <a:rPr lang="ko-KR" altLang="en-US" sz="1400" dirty="0"/>
              <a:t> 클래스는 각각 일시중지 버튼과 종료 버튼이 </a:t>
            </a:r>
            <a:r>
              <a:rPr lang="ko-KR" altLang="en-US" sz="1400" dirty="0" err="1"/>
              <a:t>활성화될시</a:t>
            </a:r>
            <a:r>
              <a:rPr lang="ko-KR" altLang="en-US" sz="1400" dirty="0"/>
              <a:t> 호출됨 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018F1-65E9-45EA-AE59-B82DC3DA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3632425" cy="303681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FCC005D-7C99-4E7E-8D21-40358EF4174E}"/>
              </a:ext>
            </a:extLst>
          </p:cNvPr>
          <p:cNvCxnSpPr/>
          <p:nvPr/>
        </p:nvCxnSpPr>
        <p:spPr>
          <a:xfrm>
            <a:off x="3640366" y="-1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4554E74-7A5F-465B-AD91-F0E527FEC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6814"/>
            <a:ext cx="3632426" cy="38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E0788-DDE0-4FCD-8733-936F5E17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599" y="369115"/>
            <a:ext cx="3474720" cy="583035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6956-A51A-4BA0-A6FA-80F942F1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7596" y="1113638"/>
            <a:ext cx="3959604" cy="543816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패널에 객체 그리기</a:t>
            </a:r>
            <a:endParaRPr lang="en-US" altLang="ko-KR" dirty="0"/>
          </a:p>
          <a:p>
            <a:r>
              <a:rPr lang="en-US" altLang="ko-KR" dirty="0"/>
              <a:t>&amp; </a:t>
            </a:r>
            <a:r>
              <a:rPr lang="ko-KR" altLang="en-US" dirty="0"/>
              <a:t>충돌 논리 구현 및 </a:t>
            </a:r>
            <a:r>
              <a:rPr lang="ko-KR" altLang="en-US" dirty="0" err="1"/>
              <a:t>키리스너</a:t>
            </a:r>
            <a:r>
              <a:rPr lang="ko-KR" altLang="en-US" dirty="0"/>
              <a:t> 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ko-KR" altLang="en-US" dirty="0"/>
              <a:t> </a:t>
            </a:r>
            <a:r>
              <a:rPr lang="ko-KR" altLang="en-US" sz="1400" dirty="0"/>
              <a:t>두 객체의 </a:t>
            </a:r>
            <a:r>
              <a:rPr lang="ko-KR" altLang="en-US" sz="1400" dirty="0" err="1"/>
              <a:t>좌표값을</a:t>
            </a:r>
            <a:r>
              <a:rPr lang="ko-KR" altLang="en-US" sz="1400" dirty="0"/>
              <a:t> 비교하여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논리에 대입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블록의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블록과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튕기면서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breakBrick</a:t>
            </a:r>
            <a:r>
              <a:rPr lang="ko-KR" altLang="en-US" sz="1400" dirty="0"/>
              <a:t>메소드 호출 </a:t>
            </a:r>
            <a:endParaRPr lang="en-US" altLang="ko-KR" sz="1400" dirty="0"/>
          </a:p>
          <a:p>
            <a:r>
              <a:rPr lang="ko-KR" altLang="en-US" sz="1400" dirty="0"/>
              <a:t>패들의 경우 </a:t>
            </a:r>
            <a:r>
              <a:rPr lang="en-US" altLang="ko-KR" sz="1400" dirty="0"/>
              <a:t>: </a:t>
            </a:r>
            <a:r>
              <a:rPr lang="ko-KR" altLang="en-US" sz="1400" dirty="0"/>
              <a:t>처음충돌시에만 속도 유지 </a:t>
            </a:r>
            <a:endParaRPr lang="en-US" altLang="ko-KR" sz="1400" dirty="0"/>
          </a:p>
          <a:p>
            <a:r>
              <a:rPr lang="ko-KR" altLang="en-US" sz="1400" dirty="0"/>
              <a:t>패들과 재충돌시 속도 증가된 상태로 유지 </a:t>
            </a:r>
            <a:r>
              <a:rPr lang="en-US" altLang="ko-KR" sz="1400" dirty="0"/>
              <a:t>(</a:t>
            </a:r>
            <a:r>
              <a:rPr lang="ko-KR" altLang="en-US" sz="1400" dirty="0"/>
              <a:t>더 이상 증가하지 않음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키리스너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패들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방향키를 통해 패들을 조작케 하는 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메소드 구현  </a:t>
            </a:r>
            <a:endParaRPr lang="en-US" altLang="ko-KR" sz="1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3958091-B67B-4948-B4C8-EE94222E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714034" cy="3054486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06A7F3-F356-4CA9-B23C-D37FC971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4486"/>
            <a:ext cx="4021124" cy="380351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60EA20-F4C8-4DBA-AC5B-D38A4E3F72BB}"/>
              </a:ext>
            </a:extLst>
          </p:cNvPr>
          <p:cNvCxnSpPr/>
          <p:nvPr/>
        </p:nvCxnSpPr>
        <p:spPr>
          <a:xfrm>
            <a:off x="0" y="2692866"/>
            <a:ext cx="7714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9F2A2A1-1EAF-4568-83BE-E4EC4D7D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24" y="2775822"/>
            <a:ext cx="3610479" cy="408217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9DFFA48-25E7-4BDC-843D-45EE6E5C9D7C}"/>
              </a:ext>
            </a:extLst>
          </p:cNvPr>
          <p:cNvCxnSpPr/>
          <p:nvPr/>
        </p:nvCxnSpPr>
        <p:spPr>
          <a:xfrm>
            <a:off x="4021124" y="2692866"/>
            <a:ext cx="64315" cy="4165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D86E-A437-4334-8525-669F8EEC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362309"/>
            <a:ext cx="3474720" cy="612475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F5AE014-4332-49F6-BAB5-08264427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507" y="0"/>
            <a:ext cx="4047808" cy="678898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AA4D1-AC76-4242-B4E6-CD7FFDBA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4709" y="1142999"/>
            <a:ext cx="3778370" cy="5197415"/>
          </a:xfrm>
        </p:spPr>
        <p:txBody>
          <a:bodyPr>
            <a:normAutofit/>
          </a:bodyPr>
          <a:lstStyle/>
          <a:p>
            <a:r>
              <a:rPr lang="en-US" altLang="ko-KR" dirty="0"/>
              <a:t>5. Ball</a:t>
            </a:r>
            <a:r>
              <a:rPr lang="ko-KR" altLang="en-US" dirty="0"/>
              <a:t> 객체와 </a:t>
            </a:r>
            <a:r>
              <a:rPr lang="en-US" altLang="ko-KR" dirty="0"/>
              <a:t>Bar</a:t>
            </a:r>
            <a:r>
              <a:rPr lang="ko-KR" altLang="en-US" dirty="0"/>
              <a:t> 객체의 </a:t>
            </a:r>
            <a:r>
              <a:rPr lang="en-US" altLang="ko-KR" dirty="0"/>
              <a:t>GUI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400" dirty="0"/>
              <a:t>Ball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이동값</a:t>
            </a:r>
            <a:r>
              <a:rPr lang="ko-KR" altLang="en-US" sz="1400" dirty="0"/>
              <a:t> 설정</a:t>
            </a:r>
            <a:endParaRPr lang="en-US" altLang="ko-KR" sz="1400" dirty="0"/>
          </a:p>
          <a:p>
            <a:r>
              <a:rPr lang="en-US" altLang="ko-KR" sz="1400" dirty="0"/>
              <a:t>Bar </a:t>
            </a:r>
            <a:r>
              <a:rPr lang="ko-KR" altLang="en-US" sz="1400" dirty="0"/>
              <a:t>객체의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이동값</a:t>
            </a:r>
            <a:r>
              <a:rPr lang="ko-KR" altLang="en-US" sz="1400" dirty="0"/>
              <a:t> 설정  </a:t>
            </a:r>
            <a:endParaRPr lang="en-US" altLang="ko-KR" sz="1400" dirty="0"/>
          </a:p>
          <a:p>
            <a:r>
              <a:rPr lang="ko-KR" altLang="en-US" sz="1400" dirty="0"/>
              <a:t>두 객체를 패널에 그리는 </a:t>
            </a:r>
            <a:r>
              <a:rPr lang="en-US" altLang="ko-KR" sz="1400" dirty="0"/>
              <a:t>draw</a:t>
            </a:r>
            <a:r>
              <a:rPr lang="ko-KR" altLang="en-US" sz="1400" dirty="0"/>
              <a:t>메소드 구현 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482A18-FA42-4FBD-9C93-393C3E98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01" y="-69011"/>
            <a:ext cx="4115389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55865A-F64B-4BF4-8446-C49A866148E3}"/>
              </a:ext>
            </a:extLst>
          </p:cNvPr>
          <p:cNvCxnSpPr/>
          <p:nvPr/>
        </p:nvCxnSpPr>
        <p:spPr>
          <a:xfrm>
            <a:off x="3947301" y="-69011"/>
            <a:ext cx="79415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EC7E-836D-4B91-AC8F-27A3B7FB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321" y="352337"/>
            <a:ext cx="3474720" cy="532701"/>
          </a:xfrm>
        </p:spPr>
        <p:txBody>
          <a:bodyPr/>
          <a:lstStyle/>
          <a:p>
            <a:r>
              <a:rPr lang="ko-KR" altLang="en-US" dirty="0"/>
              <a:t>코드 분석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5BF506-EDDA-436D-8DE3-37722F0A4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88778" cy="6858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1927B-AE03-4484-AB14-D56512D0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6320" y="1096860"/>
            <a:ext cx="3900879" cy="4725099"/>
          </a:xfrm>
        </p:spPr>
        <p:txBody>
          <a:bodyPr>
            <a:normAutofit/>
          </a:bodyPr>
          <a:lstStyle/>
          <a:p>
            <a:r>
              <a:rPr lang="en-US" altLang="ko-KR" dirty="0"/>
              <a:t>6. Block </a:t>
            </a:r>
            <a:r>
              <a:rPr lang="ko-KR" altLang="en-US" dirty="0"/>
              <a:t>객체의 </a:t>
            </a:r>
            <a:r>
              <a:rPr lang="en-US" altLang="ko-KR" dirty="0"/>
              <a:t>GUI </a:t>
            </a:r>
            <a:r>
              <a:rPr lang="ko-KR" altLang="en-US" dirty="0"/>
              <a:t>구현 </a:t>
            </a:r>
            <a:endParaRPr lang="en-US" altLang="ko-KR" dirty="0"/>
          </a:p>
          <a:p>
            <a:r>
              <a:rPr lang="en-US" altLang="ko-KR" dirty="0"/>
              <a:t>:</a:t>
            </a:r>
          </a:p>
          <a:p>
            <a:r>
              <a:rPr lang="en-US" altLang="ko-KR" sz="1800" dirty="0"/>
              <a:t>Block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좌표값과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이동값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r>
              <a:rPr lang="ko-KR" altLang="en-US" sz="1800" dirty="0"/>
              <a:t>객체를 패널에 그리는 </a:t>
            </a:r>
            <a:r>
              <a:rPr lang="en-US" altLang="ko-KR" sz="1800" dirty="0"/>
              <a:t>draw </a:t>
            </a:r>
            <a:r>
              <a:rPr lang="ko-KR" altLang="en-US" sz="1800" dirty="0"/>
              <a:t>메소드 구현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en-US" altLang="ko-KR" dirty="0" err="1"/>
              <a:t>breakBrick</a:t>
            </a:r>
            <a:r>
              <a:rPr lang="en-US" altLang="ko-KR" dirty="0"/>
              <a:t> </a:t>
            </a:r>
            <a:r>
              <a:rPr lang="ko-KR" altLang="en-US" dirty="0"/>
              <a:t>메소드 구현 </a:t>
            </a:r>
            <a:r>
              <a:rPr lang="en-US" altLang="ko-KR" dirty="0"/>
              <a:t>: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공과 블록의 </a:t>
            </a:r>
            <a:r>
              <a:rPr lang="ko-KR" altLang="en-US" dirty="0"/>
              <a:t>충돌을 감지하면 블록리스트에서 충돌된 객체를 제거 </a:t>
            </a:r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1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6B04B-1516-4AFA-9E98-8B4F2ED3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933" y="788565"/>
            <a:ext cx="3474720" cy="1027652"/>
          </a:xfrm>
        </p:spPr>
        <p:txBody>
          <a:bodyPr/>
          <a:lstStyle/>
          <a:p>
            <a:r>
              <a:rPr lang="ko-KR" altLang="en-US" dirty="0"/>
              <a:t>구현되지 못한 것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210EA3-701A-4E11-9EF8-61AAF2B5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06" y="715243"/>
            <a:ext cx="6551364" cy="1906842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7F6C1-B95C-4AFD-A0D0-771AC07E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8933" y="1918981"/>
            <a:ext cx="3474720" cy="4674765"/>
          </a:xfrm>
        </p:spPr>
        <p:txBody>
          <a:bodyPr/>
          <a:lstStyle/>
          <a:p>
            <a:r>
              <a:rPr lang="ko-KR" altLang="en-US" dirty="0"/>
              <a:t>모든 블록이 사라졌을 경우 </a:t>
            </a:r>
            <a:endParaRPr lang="en-US" altLang="ko-KR" dirty="0"/>
          </a:p>
          <a:p>
            <a:r>
              <a:rPr lang="ko-KR" altLang="en-US" dirty="0"/>
              <a:t>게임을 끝내는 메소드를 가진 클래스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블록이 </a:t>
            </a:r>
            <a:r>
              <a:rPr lang="ko-KR" altLang="en-US" dirty="0" err="1"/>
              <a:t>깨질때마다</a:t>
            </a:r>
            <a:r>
              <a:rPr lang="ko-KR" altLang="en-US" dirty="0"/>
              <a:t> 점수를 올리는 논리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블록과 공</a:t>
            </a:r>
            <a:r>
              <a:rPr lang="en-US" altLang="ko-KR" dirty="0"/>
              <a:t>,</a:t>
            </a:r>
            <a:r>
              <a:rPr lang="ko-KR" altLang="en-US" dirty="0"/>
              <a:t>공과 패들이 </a:t>
            </a:r>
            <a:r>
              <a:rPr lang="ko-KR" altLang="en-US" dirty="0" err="1"/>
              <a:t>부딫힐</a:t>
            </a:r>
            <a:r>
              <a:rPr lang="ko-KR" altLang="en-US" dirty="0"/>
              <a:t> 경우 효과음을 내도록 하는 </a:t>
            </a:r>
            <a:endParaRPr lang="en-US" altLang="ko-KR" dirty="0"/>
          </a:p>
          <a:p>
            <a:r>
              <a:rPr lang="ko-KR" altLang="en-US" dirty="0"/>
              <a:t> 클래스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7E4C7E-039F-4C3B-8EF7-48CB5FCE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5" y="2821862"/>
            <a:ext cx="4868479" cy="23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빨간색 선 비즈니스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269_TF03031023.potx" id="{9A7870C6-2E4F-46A1-8361-93560CA65CC7}" vid="{C6F7D9E5-AB92-4170-AAF2-473494B1D6E5}"/>
    </a:ext>
  </a:extLst>
</a:theme>
</file>

<file path=ppt/theme/theme2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빨간색 선 프레젠테이션(와이드스크린)</Template>
  <TotalTime>129</TotalTime>
  <Words>313</Words>
  <Application>Microsoft Office PowerPoint</Application>
  <PresentationFormat>와이드스크린</PresentationFormat>
  <Paragraphs>76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바탕</vt:lpstr>
      <vt:lpstr>Arial</vt:lpstr>
      <vt:lpstr>Cambria</vt:lpstr>
      <vt:lpstr>빨간색 선 비즈니스 16x9</vt:lpstr>
      <vt:lpstr>벽돌깨기 </vt:lpstr>
      <vt:lpstr>제작 개요 </vt:lpstr>
      <vt:lpstr>코드 분석 </vt:lpstr>
      <vt:lpstr>코드 분석 </vt:lpstr>
      <vt:lpstr>코드 분석 </vt:lpstr>
      <vt:lpstr>코드 분석 </vt:lpstr>
      <vt:lpstr>코드 분석 </vt:lpstr>
      <vt:lpstr>코드 분석 </vt:lpstr>
      <vt:lpstr>구현되지 못한 것</vt:lpstr>
      <vt:lpstr>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벽돌깨기</dc:title>
  <dc:creator>최영준</dc:creator>
  <cp:lastModifiedBy>최영준</cp:lastModifiedBy>
  <cp:revision>11</cp:revision>
  <dcterms:created xsi:type="dcterms:W3CDTF">2021-08-01T12:00:30Z</dcterms:created>
  <dcterms:modified xsi:type="dcterms:W3CDTF">2021-08-01T15:20:04Z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