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3" r:id="rId5"/>
    <p:sldId id="258" r:id="rId6"/>
    <p:sldId id="259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B7B2"/>
    <a:srgbClr val="EDCE11"/>
    <a:srgbClr val="F7A107"/>
    <a:srgbClr val="F77F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ev Varma D" userId="c4f3d573c11bc6d5" providerId="LiveId" clId="{868EB582-641D-48B8-91F4-3559E6ED9480}"/>
    <pc:docChg chg="modSld">
      <pc:chgData name="Rajeev Varma D" userId="c4f3d573c11bc6d5" providerId="LiveId" clId="{868EB582-641D-48B8-91F4-3559E6ED9480}" dt="2023-08-26T09:43:55.330" v="11" actId="14826"/>
      <pc:docMkLst>
        <pc:docMk/>
      </pc:docMkLst>
      <pc:sldChg chg="modSp">
        <pc:chgData name="Rajeev Varma D" userId="c4f3d573c11bc6d5" providerId="LiveId" clId="{868EB582-641D-48B8-91F4-3559E6ED9480}" dt="2023-08-26T09:43:55.330" v="11" actId="14826"/>
        <pc:sldMkLst>
          <pc:docMk/>
          <pc:sldMk cId="173594712" sldId="259"/>
        </pc:sldMkLst>
        <pc:picChg chg="mod">
          <ac:chgData name="Rajeev Varma D" userId="c4f3d573c11bc6d5" providerId="LiveId" clId="{868EB582-641D-48B8-91F4-3559E6ED9480}" dt="2023-08-26T09:43:55.330" v="11" actId="14826"/>
          <ac:picMkLst>
            <pc:docMk/>
            <pc:sldMk cId="173594712" sldId="259"/>
            <ac:picMk id="21" creationId="{C8906F9B-56DE-3F47-4E36-22B8B1D1FB7B}"/>
          </ac:picMkLst>
        </pc:picChg>
      </pc:sldChg>
      <pc:sldChg chg="modSp mod">
        <pc:chgData name="Rajeev Varma D" userId="c4f3d573c11bc6d5" providerId="LiveId" clId="{868EB582-641D-48B8-91F4-3559E6ED9480}" dt="2023-08-26T09:39:33.885" v="8" actId="14826"/>
        <pc:sldMkLst>
          <pc:docMk/>
          <pc:sldMk cId="3335164392" sldId="260"/>
        </pc:sldMkLst>
        <pc:spChg chg="mod">
          <ac:chgData name="Rajeev Varma D" userId="c4f3d573c11bc6d5" providerId="LiveId" clId="{868EB582-641D-48B8-91F4-3559E6ED9480}" dt="2023-08-26T09:29:07.643" v="6" actId="207"/>
          <ac:spMkLst>
            <pc:docMk/>
            <pc:sldMk cId="3335164392" sldId="260"/>
            <ac:spMk id="2" creationId="{1A142D3A-A27D-D8B8-EBCD-ED7905F7B94A}"/>
          </ac:spMkLst>
        </pc:spChg>
        <pc:picChg chg="mod">
          <ac:chgData name="Rajeev Varma D" userId="c4f3d573c11bc6d5" providerId="LiveId" clId="{868EB582-641D-48B8-91F4-3559E6ED9480}" dt="2023-08-26T09:39:33.885" v="8" actId="14826"/>
          <ac:picMkLst>
            <pc:docMk/>
            <pc:sldMk cId="3335164392" sldId="260"/>
            <ac:picMk id="5" creationId="{B560F3D1-A235-379E-BFF8-C661544D6BDA}"/>
          </ac:picMkLst>
        </pc:picChg>
      </pc:sldChg>
      <pc:sldChg chg="modSp mod">
        <pc:chgData name="Rajeev Varma D" userId="c4f3d573c11bc6d5" providerId="LiveId" clId="{868EB582-641D-48B8-91F4-3559E6ED9480}" dt="2023-08-26T09:28:49.336" v="5" actId="207"/>
        <pc:sldMkLst>
          <pc:docMk/>
          <pc:sldMk cId="3678756704" sldId="261"/>
        </pc:sldMkLst>
        <pc:spChg chg="mod">
          <ac:chgData name="Rajeev Varma D" userId="c4f3d573c11bc6d5" providerId="LiveId" clId="{868EB582-641D-48B8-91F4-3559E6ED9480}" dt="2023-08-26T09:28:49.336" v="5" actId="207"/>
          <ac:spMkLst>
            <pc:docMk/>
            <pc:sldMk cId="3678756704" sldId="261"/>
            <ac:spMk id="2" creationId="{266CE24A-8B2F-5C66-1090-B82E7D8695E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87C7-66D9-9197-5C66-10B7013F0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6F978-00C6-7C7F-66FA-F98087262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58034-AF36-A756-CF7E-A170CFC6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95DB-B549-4873-AB31-05173EBC5C40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1E482-8BFA-DD16-DB1E-BCF37731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551C8-0009-E2BA-F8B8-132BE85B9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559-CD70-4952-8A26-B34CEC10B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98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0825-67A4-B1EB-46DA-513542B1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A4B21-3D0A-0E8A-7B98-7BABBF549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BDBFA-3357-4F7B-C29E-A329337A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95DB-B549-4873-AB31-05173EBC5C40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709F7-A7BD-C1D0-0E0F-208492B2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1C895-74E7-2B48-3F87-09A3189F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559-CD70-4952-8A26-B34CEC10B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36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47302-3FC1-1A61-9417-1EC176234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C081C-1D4B-9D09-D506-3D5E03ACF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23D0C-8D71-D2D4-721B-934B6044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95DB-B549-4873-AB31-05173EBC5C40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04541-2C76-BC5A-1D8B-2134DB00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5395B-60C9-BBB3-5274-1B40A9FB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559-CD70-4952-8A26-B34CEC10B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04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5FB0-E551-58ED-7A5C-82B86400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B1E05-E01B-D5E4-B2B4-3782CE4D5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194E3-4868-083C-C60D-C7E874FF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95DB-B549-4873-AB31-05173EBC5C40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0CCC8-40A0-D9C9-DF0E-81FFF877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5B536-FB27-B985-A293-D9C69FF4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559-CD70-4952-8A26-B34CEC10B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9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0C33-6F56-1822-7DD0-E598F97A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16C5A-A24A-EA97-2C06-1A979BABF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6BA3A-7D7F-ED1A-BA77-B9D7CF2EB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95DB-B549-4873-AB31-05173EBC5C40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73A89-E7A2-E81F-E984-04A9E68C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8211E-C74D-2B50-A371-C98DA2E0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559-CD70-4952-8A26-B34CEC10B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90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61F8E-1AD3-E07A-996A-E7C533AB7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E4CB8-8CE1-F2AF-8C7F-714B1FA24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50CA6-3B82-B7F4-D694-F756180A4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47AFD-EC3D-04E0-9567-D1FE05FB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95DB-B549-4873-AB31-05173EBC5C40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945F2-E923-3A18-AAFB-908FB056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C233D-FE23-B711-564E-AF0A4541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559-CD70-4952-8A26-B34CEC10B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08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A391-0E63-AE2B-0FE4-E5CED05E7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B9CB5-7F72-2666-E1FD-2861EA74A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8ACCA-2B11-1B3B-B4C0-9C6B74C9E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986BA-50C2-E740-3F87-1F3109799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F8D578-A079-BB78-D895-A62AADE55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E9A13-EBDE-0389-F250-05B0DA9A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95DB-B549-4873-AB31-05173EBC5C40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940D3-7AC2-DFEC-9808-B45321867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A2730B-3B10-D740-A427-4E4FDA5A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559-CD70-4952-8A26-B34CEC10B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81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F7537-FCAE-C561-5422-84C8CF20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D7BC9-E512-0D02-A56A-9FFB4F3B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95DB-B549-4873-AB31-05173EBC5C40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01C40-E3CC-4897-06AE-BE9E0169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D84A0-9918-8965-9E29-CB3B1C56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559-CD70-4952-8A26-B34CEC10B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75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F92AC6-F993-29D0-2F77-F6FBA56F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95DB-B549-4873-AB31-05173EBC5C40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42DF5-E835-E0D8-E97D-105211C5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65AB6-6894-9D29-CF70-DA827E62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559-CD70-4952-8A26-B34CEC10B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51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7F4D3-6BB0-F6F7-709D-4CB9A39DF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72E25-60BA-222D-98B1-0A2CB8A08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2D4FB-3195-37E1-769A-1AC84B5DE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DC468-2437-F3A6-0AC4-5A6D1C42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95DB-B549-4873-AB31-05173EBC5C40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7E432-2BAC-A54F-B543-9374B48D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F0EAE-1395-2549-FBDE-D2EC3DEC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559-CD70-4952-8A26-B34CEC10B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82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B243-16E8-F39E-5169-B0452FD28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FFD0DE-BC6F-9087-E7DB-48FF2E57A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F47C5-E827-DB7A-C4FE-0228DE274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FB055-B850-28CC-84C2-72F3CE65C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95DB-B549-4873-AB31-05173EBC5C40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10277-3E77-9187-F6CA-519ADFA9D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0D627-AD94-AA89-F6E6-DDBEA5F3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C559-CD70-4952-8A26-B34CEC10B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57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933A9-4554-33E5-73BF-947380A61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F1656-E72F-B9B1-931F-3F1E1DF27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B1DA9-E6EC-BB1B-CD82-5AD6AC5B2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195DB-B549-4873-AB31-05173EBC5C40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64CEC-ADB5-F4B7-437B-AE13299FB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42B6F-664A-F561-FD61-9411D8D42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C559-CD70-4952-8A26-B34CEC10B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86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72CCB8-6C39-2C8A-222B-D7936AA29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03C13D-78AF-C190-8881-68AF0365E387}"/>
              </a:ext>
            </a:extLst>
          </p:cNvPr>
          <p:cNvSpPr txBox="1"/>
          <p:nvPr/>
        </p:nvSpPr>
        <p:spPr>
          <a:xfrm>
            <a:off x="877078" y="2875002"/>
            <a:ext cx="5803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latin typeface="Cooper Black" panose="0208090404030B020404" pitchFamily="18" charset="0"/>
                <a:cs typeface="Aharoni" panose="02010803020104030203" pitchFamily="2" charset="-79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812346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7A5EF39-99FF-75D7-1353-BAF138E14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4236" y="597159"/>
            <a:ext cx="8854751" cy="566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6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0F8F-3739-0D59-8B3A-994AEC0EF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920"/>
          </a:xfr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11C51-DED5-C775-E29B-980466B10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Food &amp; Beverages Sales Analysis</a:t>
            </a:r>
          </a:p>
        </p:txBody>
      </p:sp>
    </p:spTree>
    <p:extLst>
      <p:ext uri="{BB962C8B-B14F-4D97-AF65-F5344CB8AC3E}">
        <p14:creationId xmlns:p14="http://schemas.microsoft.com/office/powerpoint/2010/main" val="131657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CB8E-2F5A-431A-74DB-C1B8530AB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1242"/>
          </a:xfrm>
          <a:solidFill>
            <a:srgbClr val="47B7B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No.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C21E7-3714-F7E4-34B0-8FCB17B93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212"/>
            <a:ext cx="10515600" cy="4618751"/>
          </a:xfr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marL="0" indent="0">
              <a:buNone/>
            </a:pPr>
            <a:r>
              <a:rPr lang="en-IN" b="1" dirty="0"/>
              <a:t>Members:-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MR. MITESH R BEDRE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MR. SWAROOP H A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MR. MUTTU MANOJ KUMAR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MR. RAJEEV VARMA 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MR. AKSHAY SUDIN PATIL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892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73B41-EF62-F140-682C-9D48361D3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581"/>
          </a:xfr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5FD96-7942-C66D-9B44-DB5A25481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945322"/>
          </a:xfr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This real-time data project is designed to ensure data accuracy and reliability by using a combination of Excel, Tableau, MySQL, and Power BI.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We aim to provide actionable insights through continuous monitoring and key performance indicators (KPIs).</a:t>
            </a:r>
            <a:endParaRPr lang="en-IN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We used Excel for data pre-processing and validation, Tableau for interactive dashboards, MySQL for robust data storage, and Power BI for effective data visualization.</a:t>
            </a:r>
            <a:endParaRPr lang="en-IN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Through these tools, we try to identify the key findings and KPIs critical in assessing data correctness, helping us maintain data accuracy and make more informed decisions.</a:t>
            </a:r>
          </a:p>
        </p:txBody>
      </p:sp>
    </p:spTree>
    <p:extLst>
      <p:ext uri="{BB962C8B-B14F-4D97-AF65-F5344CB8AC3E}">
        <p14:creationId xmlns:p14="http://schemas.microsoft.com/office/powerpoint/2010/main" val="211731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049C-33FB-EC13-78E4-D1AD67A65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936"/>
          </a:xfr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4B08E-8F74-EB5D-5E2A-5D7B0C330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559"/>
            <a:ext cx="10515600" cy="4721290"/>
          </a:xfr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>
            <a:normAutofit/>
          </a:bodyPr>
          <a:lstStyle/>
          <a:p>
            <a:r>
              <a:rPr lang="en-IN" dirty="0"/>
              <a:t>Region Wise Sales </a:t>
            </a:r>
          </a:p>
          <a:p>
            <a:r>
              <a:rPr lang="en-IN" dirty="0"/>
              <a:t>Meal Wise Sales</a:t>
            </a:r>
          </a:p>
          <a:p>
            <a:r>
              <a:rPr lang="en-IN" dirty="0"/>
              <a:t>Top 5 Store Wise Sales</a:t>
            </a:r>
          </a:p>
          <a:p>
            <a:r>
              <a:rPr lang="en-IN" dirty="0"/>
              <a:t>Manager Wise Sales </a:t>
            </a:r>
          </a:p>
          <a:p>
            <a:r>
              <a:rPr lang="en-IN" dirty="0"/>
              <a:t> MTD, QTD &amp; YTD Wise Sales</a:t>
            </a:r>
          </a:p>
          <a:p>
            <a:r>
              <a:rPr lang="en-IN" dirty="0"/>
              <a:t>Sales Growth</a:t>
            </a:r>
          </a:p>
          <a:p>
            <a:r>
              <a:rPr lang="en-IN" dirty="0"/>
              <a:t>Sales Comparison</a:t>
            </a:r>
          </a:p>
          <a:p>
            <a:r>
              <a:rPr lang="en-IN" dirty="0"/>
              <a:t>Total Sales</a:t>
            </a:r>
          </a:p>
          <a:p>
            <a:r>
              <a:rPr lang="en-IN" dirty="0"/>
              <a:t>Sales vs Budget</a:t>
            </a:r>
          </a:p>
        </p:txBody>
      </p:sp>
    </p:spTree>
    <p:extLst>
      <p:ext uri="{BB962C8B-B14F-4D97-AF65-F5344CB8AC3E}">
        <p14:creationId xmlns:p14="http://schemas.microsoft.com/office/powerpoint/2010/main" val="271725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0249-CC34-90C8-31B6-F30E99AF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85192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Excel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C8906F9B-56DE-3F47-4E36-22B8B1D1F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19878"/>
            <a:ext cx="12192000" cy="6438122"/>
          </a:xfrm>
        </p:spPr>
      </p:pic>
    </p:spTree>
    <p:extLst>
      <p:ext uri="{BB962C8B-B14F-4D97-AF65-F5344CB8AC3E}">
        <p14:creationId xmlns:p14="http://schemas.microsoft.com/office/powerpoint/2010/main" val="173594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42D3A-A27D-D8B8-EBCD-ED7905F7B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550912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3600" dirty="0">
                <a:latin typeface="Aharoni" panose="02010803020104030203" pitchFamily="2" charset="-79"/>
                <a:cs typeface="Aharoni" panose="02010803020104030203" pitchFamily="2" charset="-79"/>
              </a:rPr>
              <a:t>Tableau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0F3D1-A235-379E-BFF8-C661544D6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66531"/>
            <a:ext cx="12191999" cy="6373213"/>
          </a:xfrm>
        </p:spPr>
      </p:pic>
    </p:spTree>
    <p:extLst>
      <p:ext uri="{BB962C8B-B14F-4D97-AF65-F5344CB8AC3E}">
        <p14:creationId xmlns:p14="http://schemas.microsoft.com/office/powerpoint/2010/main" val="3335164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E24A-8B2F-5C66-1090-B82E7D869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7829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3600" dirty="0">
                <a:latin typeface="Aharoni" panose="02010803020104030203" pitchFamily="2" charset="-79"/>
                <a:cs typeface="Aharoni" panose="02010803020104030203" pitchFamily="2" charset="-79"/>
              </a:rPr>
              <a:t>Power BI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DBF3DD-8719-2436-3841-5D1A0F578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532"/>
            <a:ext cx="12192000" cy="6391468"/>
          </a:xfrm>
        </p:spPr>
      </p:pic>
    </p:spTree>
    <p:extLst>
      <p:ext uri="{BB962C8B-B14F-4D97-AF65-F5344CB8AC3E}">
        <p14:creationId xmlns:p14="http://schemas.microsoft.com/office/powerpoint/2010/main" val="3678756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63B3-0C89-BD2E-A540-BEF6D7781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581"/>
          </a:xfr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0D02A-2218-0756-A2D1-94BD09199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962"/>
            <a:ext cx="10515600" cy="5075853"/>
          </a:xfr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Provided analytical support to Food &amp; Beverage module, maintaining database and conducting analysis as required.</a:t>
            </a:r>
          </a:p>
          <a:p>
            <a:r>
              <a:rPr lang="en-US" sz="2400" dirty="0"/>
              <a:t>Maintained large data set and using various professional statistical tools i.e., Power Bi(Dax functions), Tableau, Advance Excel, My SQL to collect, analyze, and interpret the data.</a:t>
            </a:r>
          </a:p>
          <a:p>
            <a:r>
              <a:rPr lang="en-US" sz="2400" dirty="0"/>
              <a:t>Identified and reported the data issues, conducted weekly reports. </a:t>
            </a:r>
          </a:p>
          <a:p>
            <a:r>
              <a:rPr lang="en-US" sz="2400" dirty="0"/>
              <a:t>We could see that there is drastic downfall of 48% of Total Sales in 2018 as compared to Total Sales of 2017</a:t>
            </a:r>
          </a:p>
          <a:p>
            <a:r>
              <a:rPr lang="en-US" sz="2400" dirty="0"/>
              <a:t>Worked on the development of Dashboards in order to stabilize the business and maximize the efficiency. </a:t>
            </a:r>
          </a:p>
          <a:p>
            <a:r>
              <a:rPr lang="en-US" sz="2400" dirty="0"/>
              <a:t>This analysis provided valuable insights of the company’s financial performance.</a:t>
            </a:r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9311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295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Aharoni</vt:lpstr>
      <vt:lpstr>Arial</vt:lpstr>
      <vt:lpstr>Calibri</vt:lpstr>
      <vt:lpstr>Calibri Light</vt:lpstr>
      <vt:lpstr>Cooper Black</vt:lpstr>
      <vt:lpstr>Times New Roman</vt:lpstr>
      <vt:lpstr>Office Theme</vt:lpstr>
      <vt:lpstr>PowerPoint Presentation</vt:lpstr>
      <vt:lpstr>Title</vt:lpstr>
      <vt:lpstr>Group No. 6</vt:lpstr>
      <vt:lpstr>SUMMARY</vt:lpstr>
      <vt:lpstr>KPI  List</vt:lpstr>
      <vt:lpstr>Excel</vt:lpstr>
      <vt:lpstr>Tableau</vt:lpstr>
      <vt:lpstr>Power BI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Rajeev Varma D</dc:creator>
  <cp:lastModifiedBy>Rajeev Varma D</cp:lastModifiedBy>
  <cp:revision>5</cp:revision>
  <dcterms:created xsi:type="dcterms:W3CDTF">2023-08-26T08:35:34Z</dcterms:created>
  <dcterms:modified xsi:type="dcterms:W3CDTF">2023-08-26T15:18:23Z</dcterms:modified>
</cp:coreProperties>
</file>