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25508-9996-4A8A-9918-310B614F0379}" v="119" dt="2022-01-09T06:46:5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panda" userId="9b50aa86acf8ae39" providerId="LiveId" clId="{AA525508-9996-4A8A-9918-310B614F0379}"/>
    <pc:docChg chg="undo custSel modSld">
      <pc:chgData name="sumit panda" userId="9b50aa86acf8ae39" providerId="LiveId" clId="{AA525508-9996-4A8A-9918-310B614F0379}" dt="2022-01-09T06:48:02.661" v="415" actId="20577"/>
      <pc:docMkLst>
        <pc:docMk/>
      </pc:docMkLst>
      <pc:sldChg chg="addSp delSp modSp mod">
        <pc:chgData name="sumit panda" userId="9b50aa86acf8ae39" providerId="LiveId" clId="{AA525508-9996-4A8A-9918-310B614F0379}" dt="2022-01-09T06:48:02.661" v="415" actId="20577"/>
        <pc:sldMkLst>
          <pc:docMk/>
          <pc:sldMk cId="2969886080" sldId="256"/>
        </pc:sldMkLst>
        <pc:spChg chg="mod">
          <ac:chgData name="sumit panda" userId="9b50aa86acf8ae39" providerId="LiveId" clId="{AA525508-9996-4A8A-9918-310B614F0379}" dt="2022-01-09T06:45:21.778" v="303" actId="1076"/>
          <ac:spMkLst>
            <pc:docMk/>
            <pc:sldMk cId="2969886080" sldId="256"/>
            <ac:spMk id="6" creationId="{F458EC33-0F76-414A-B039-589132927886}"/>
          </ac:spMkLst>
        </pc:spChg>
        <pc:spChg chg="mod">
          <ac:chgData name="sumit panda" userId="9b50aa86acf8ae39" providerId="LiveId" clId="{AA525508-9996-4A8A-9918-310B614F0379}" dt="2022-01-09T06:45:21.778" v="303" actId="1076"/>
          <ac:spMkLst>
            <pc:docMk/>
            <pc:sldMk cId="2969886080" sldId="256"/>
            <ac:spMk id="7" creationId="{66849692-601D-4162-ABD5-01BA64487006}"/>
          </ac:spMkLst>
        </pc:spChg>
        <pc:spChg chg="mod">
          <ac:chgData name="sumit panda" userId="9b50aa86acf8ae39" providerId="LiveId" clId="{AA525508-9996-4A8A-9918-310B614F0379}" dt="2022-01-09T06:45:21.778" v="303" actId="1076"/>
          <ac:spMkLst>
            <pc:docMk/>
            <pc:sldMk cId="2969886080" sldId="256"/>
            <ac:spMk id="10" creationId="{4090A79F-A09F-4553-AF45-B5F7F7C265A7}"/>
          </ac:spMkLst>
        </pc:spChg>
        <pc:spChg chg="mod">
          <ac:chgData name="sumit panda" userId="9b50aa86acf8ae39" providerId="LiveId" clId="{AA525508-9996-4A8A-9918-310B614F0379}" dt="2022-01-09T06:45:21.778" v="303" actId="1076"/>
          <ac:spMkLst>
            <pc:docMk/>
            <pc:sldMk cId="2969886080" sldId="256"/>
            <ac:spMk id="11" creationId="{5C015FA1-7798-453A-AD0B-670F5719D199}"/>
          </ac:spMkLst>
        </pc:spChg>
        <pc:spChg chg="add del mod">
          <ac:chgData name="sumit panda" userId="9b50aa86acf8ae39" providerId="LiveId" clId="{AA525508-9996-4A8A-9918-310B614F0379}" dt="2022-01-09T06:45:21.778" v="303" actId="1076"/>
          <ac:spMkLst>
            <pc:docMk/>
            <pc:sldMk cId="2969886080" sldId="256"/>
            <ac:spMk id="13" creationId="{DF56A3BE-E012-4FCD-9EBF-4AE5B6292BD8}"/>
          </ac:spMkLst>
        </pc:spChg>
        <pc:spChg chg="add del mod">
          <ac:chgData name="sumit panda" userId="9b50aa86acf8ae39" providerId="LiveId" clId="{AA525508-9996-4A8A-9918-310B614F0379}" dt="2022-01-09T06:45:21.778" v="303" actId="1076"/>
          <ac:spMkLst>
            <pc:docMk/>
            <pc:sldMk cId="2969886080" sldId="256"/>
            <ac:spMk id="18" creationId="{488E2B10-E97A-4B49-BD6A-DC20807818AD}"/>
          </ac:spMkLst>
        </pc:spChg>
        <pc:spChg chg="mod">
          <ac:chgData name="sumit panda" userId="9b50aa86acf8ae39" providerId="LiveId" clId="{AA525508-9996-4A8A-9918-310B614F0379}" dt="2022-01-09T06:45:21.778" v="303" actId="1076"/>
          <ac:spMkLst>
            <pc:docMk/>
            <pc:sldMk cId="2969886080" sldId="256"/>
            <ac:spMk id="19" creationId="{3B0F04C5-2CDC-44F1-BB39-C9618391A9C2}"/>
          </ac:spMkLst>
        </pc:spChg>
        <pc:spChg chg="mod">
          <ac:chgData name="sumit panda" userId="9b50aa86acf8ae39" providerId="LiveId" clId="{AA525508-9996-4A8A-9918-310B614F0379}" dt="2022-01-09T06:45:21.778" v="303" actId="1076"/>
          <ac:spMkLst>
            <pc:docMk/>
            <pc:sldMk cId="2969886080" sldId="256"/>
            <ac:spMk id="23" creationId="{2A45D50C-901F-4604-917C-06A530808199}"/>
          </ac:spMkLst>
        </pc:spChg>
        <pc:spChg chg="mod">
          <ac:chgData name="sumit panda" userId="9b50aa86acf8ae39" providerId="LiveId" clId="{AA525508-9996-4A8A-9918-310B614F0379}" dt="2022-01-09T06:45:21.778" v="303" actId="1076"/>
          <ac:spMkLst>
            <pc:docMk/>
            <pc:sldMk cId="2969886080" sldId="256"/>
            <ac:spMk id="25" creationId="{CC2C8445-C1C8-4BBF-B3ED-5BA1CB2FA2BC}"/>
          </ac:spMkLst>
        </pc:spChg>
        <pc:spChg chg="mod">
          <ac:chgData name="sumit panda" userId="9b50aa86acf8ae39" providerId="LiveId" clId="{AA525508-9996-4A8A-9918-310B614F0379}" dt="2022-01-09T06:45:30.528" v="306" actId="1076"/>
          <ac:spMkLst>
            <pc:docMk/>
            <pc:sldMk cId="2969886080" sldId="256"/>
            <ac:spMk id="31" creationId="{661E7031-951A-46EC-B249-B1E4D122F38A}"/>
          </ac:spMkLst>
        </pc:spChg>
        <pc:spChg chg="mod">
          <ac:chgData name="sumit panda" userId="9b50aa86acf8ae39" providerId="LiveId" clId="{AA525508-9996-4A8A-9918-310B614F0379}" dt="2022-01-09T06:45:21.778" v="303" actId="1076"/>
          <ac:spMkLst>
            <pc:docMk/>
            <pc:sldMk cId="2969886080" sldId="256"/>
            <ac:spMk id="32" creationId="{06ED5AA1-541D-4E48-934C-D65FBB95BD09}"/>
          </ac:spMkLst>
        </pc:spChg>
        <pc:spChg chg="add mod">
          <ac:chgData name="sumit panda" userId="9b50aa86acf8ae39" providerId="LiveId" clId="{AA525508-9996-4A8A-9918-310B614F0379}" dt="2022-01-09T06:47:22.198" v="392" actId="1076"/>
          <ac:spMkLst>
            <pc:docMk/>
            <pc:sldMk cId="2969886080" sldId="256"/>
            <ac:spMk id="41" creationId="{284E337E-E82D-4E3A-941F-CCFD17420E09}"/>
          </ac:spMkLst>
        </pc:spChg>
        <pc:spChg chg="add mod">
          <ac:chgData name="sumit panda" userId="9b50aa86acf8ae39" providerId="LiveId" clId="{AA525508-9996-4A8A-9918-310B614F0379}" dt="2022-01-09T06:47:18.273" v="391" actId="14100"/>
          <ac:spMkLst>
            <pc:docMk/>
            <pc:sldMk cId="2969886080" sldId="256"/>
            <ac:spMk id="42" creationId="{62DCD5DB-6129-4643-AA67-23B854FEDFF0}"/>
          </ac:spMkLst>
        </pc:spChg>
        <pc:spChg chg="add mod">
          <ac:chgData name="sumit panda" userId="9b50aa86acf8ae39" providerId="LiveId" clId="{AA525508-9996-4A8A-9918-310B614F0379}" dt="2022-01-09T06:45:21.778" v="303" actId="1076"/>
          <ac:spMkLst>
            <pc:docMk/>
            <pc:sldMk cId="2969886080" sldId="256"/>
            <ac:spMk id="47" creationId="{7FDE0C16-6110-403C-84A9-E1A997B4EC17}"/>
          </ac:spMkLst>
        </pc:spChg>
        <pc:spChg chg="add mod">
          <ac:chgData name="sumit panda" userId="9b50aa86acf8ae39" providerId="LiveId" clId="{AA525508-9996-4A8A-9918-310B614F0379}" dt="2022-01-09T06:45:21.778" v="303" actId="1076"/>
          <ac:spMkLst>
            <pc:docMk/>
            <pc:sldMk cId="2969886080" sldId="256"/>
            <ac:spMk id="49" creationId="{CB1DB18B-FBE6-42F6-87BF-90ABF1F03FB6}"/>
          </ac:spMkLst>
        </pc:spChg>
        <pc:spChg chg="add mod">
          <ac:chgData name="sumit panda" userId="9b50aa86acf8ae39" providerId="LiveId" clId="{AA525508-9996-4A8A-9918-310B614F0379}" dt="2022-01-09T06:47:37.923" v="394" actId="14100"/>
          <ac:spMkLst>
            <pc:docMk/>
            <pc:sldMk cId="2969886080" sldId="256"/>
            <ac:spMk id="85" creationId="{EF2FBB65-4E35-452A-A348-C0C9DEAFF019}"/>
          </ac:spMkLst>
        </pc:spChg>
        <pc:spChg chg="add mod">
          <ac:chgData name="sumit panda" userId="9b50aa86acf8ae39" providerId="LiveId" clId="{AA525508-9996-4A8A-9918-310B614F0379}" dt="2022-01-09T06:47:44.993" v="395" actId="1076"/>
          <ac:spMkLst>
            <pc:docMk/>
            <pc:sldMk cId="2969886080" sldId="256"/>
            <ac:spMk id="86" creationId="{71E93759-D941-46DD-85FD-D6527348782E}"/>
          </ac:spMkLst>
        </pc:spChg>
        <pc:spChg chg="add mod">
          <ac:chgData name="sumit panda" userId="9b50aa86acf8ae39" providerId="LiveId" clId="{AA525508-9996-4A8A-9918-310B614F0379}" dt="2022-01-09T06:45:27.420" v="305" actId="1076"/>
          <ac:spMkLst>
            <pc:docMk/>
            <pc:sldMk cId="2969886080" sldId="256"/>
            <ac:spMk id="105" creationId="{D1A2109E-22CF-43E2-B8AD-293D0942E08A}"/>
          </ac:spMkLst>
        </pc:spChg>
        <pc:spChg chg="add mod">
          <ac:chgData name="sumit panda" userId="9b50aa86acf8ae39" providerId="LiveId" clId="{AA525508-9996-4A8A-9918-310B614F0379}" dt="2022-01-09T06:46:13.883" v="330" actId="14100"/>
          <ac:spMkLst>
            <pc:docMk/>
            <pc:sldMk cId="2969886080" sldId="256"/>
            <ac:spMk id="106" creationId="{F32302C4-A873-497E-98BF-ABF6B383ECC4}"/>
          </ac:spMkLst>
        </pc:spChg>
        <pc:spChg chg="add mod">
          <ac:chgData name="sumit panda" userId="9b50aa86acf8ae39" providerId="LiveId" clId="{AA525508-9996-4A8A-9918-310B614F0379}" dt="2022-01-09T06:45:56.879" v="327" actId="20577"/>
          <ac:spMkLst>
            <pc:docMk/>
            <pc:sldMk cId="2969886080" sldId="256"/>
            <ac:spMk id="107" creationId="{484177A0-1328-4F5A-AD70-B2F12F3C0E0C}"/>
          </ac:spMkLst>
        </pc:spChg>
        <pc:spChg chg="add mod">
          <ac:chgData name="sumit panda" userId="9b50aa86acf8ae39" providerId="LiveId" clId="{AA525508-9996-4A8A-9918-310B614F0379}" dt="2022-01-09T06:46:04.780" v="328"/>
          <ac:spMkLst>
            <pc:docMk/>
            <pc:sldMk cId="2969886080" sldId="256"/>
            <ac:spMk id="108" creationId="{611E1E70-1B86-412C-B209-706962466443}"/>
          </ac:spMkLst>
        </pc:spChg>
        <pc:spChg chg="add mod">
          <ac:chgData name="sumit panda" userId="9b50aa86acf8ae39" providerId="LiveId" clId="{AA525508-9996-4A8A-9918-310B614F0379}" dt="2022-01-09T06:46:45.478" v="370" actId="1076"/>
          <ac:spMkLst>
            <pc:docMk/>
            <pc:sldMk cId="2969886080" sldId="256"/>
            <ac:spMk id="109" creationId="{605F875D-1832-4D19-BCD5-09781A1570F6}"/>
          </ac:spMkLst>
        </pc:spChg>
        <pc:spChg chg="add mod">
          <ac:chgData name="sumit panda" userId="9b50aa86acf8ae39" providerId="LiveId" clId="{AA525508-9996-4A8A-9918-310B614F0379}" dt="2022-01-09T06:46:53.840" v="373" actId="14100"/>
          <ac:spMkLst>
            <pc:docMk/>
            <pc:sldMk cId="2969886080" sldId="256"/>
            <ac:spMk id="110" creationId="{93CA0917-3DFE-4FE5-A990-D6879F569AA9}"/>
          </ac:spMkLst>
        </pc:spChg>
        <pc:spChg chg="add mod">
          <ac:chgData name="sumit panda" userId="9b50aa86acf8ae39" providerId="LiveId" clId="{AA525508-9996-4A8A-9918-310B614F0379}" dt="2022-01-09T06:48:02.661" v="415" actId="20577"/>
          <ac:spMkLst>
            <pc:docMk/>
            <pc:sldMk cId="2969886080" sldId="256"/>
            <ac:spMk id="111" creationId="{57F5D841-5474-4616-8696-D12EB4C752D4}"/>
          </ac:spMkLst>
        </pc:spChg>
        <pc:spChg chg="add del mod">
          <ac:chgData name="sumit panda" userId="9b50aa86acf8ae39" providerId="LiveId" clId="{AA525508-9996-4A8A-9918-310B614F0379}" dt="2022-01-09T06:45:16.687" v="302" actId="21"/>
          <ac:spMkLst>
            <pc:docMk/>
            <pc:sldMk cId="2969886080" sldId="256"/>
            <ac:spMk id="1060" creationId="{57C9D234-ECD0-4F0F-809D-38B5A6F99A1D}"/>
          </ac:spMkLst>
        </pc:spChg>
        <pc:grpChg chg="add mod">
          <ac:chgData name="sumit panda" userId="9b50aa86acf8ae39" providerId="LiveId" clId="{AA525508-9996-4A8A-9918-310B614F0379}" dt="2022-01-09T06:45:21.778" v="303" actId="1076"/>
          <ac:grpSpMkLst>
            <pc:docMk/>
            <pc:sldMk cId="2969886080" sldId="256"/>
            <ac:grpSpMk id="63" creationId="{4B92AB75-5D03-4360-AC6A-0CAB698F1688}"/>
          </ac:grpSpMkLst>
        </pc:grpChg>
        <pc:grpChg chg="add mod">
          <ac:chgData name="sumit panda" userId="9b50aa86acf8ae39" providerId="LiveId" clId="{AA525508-9996-4A8A-9918-310B614F0379}" dt="2022-01-09T06:45:21.778" v="303" actId="1076"/>
          <ac:grpSpMkLst>
            <pc:docMk/>
            <pc:sldMk cId="2969886080" sldId="256"/>
            <ac:grpSpMk id="1024" creationId="{C2636046-523A-4C33-93A2-DC368287E2C2}"/>
          </ac:grpSpMkLst>
        </pc:grpChg>
        <pc:picChg chg="mod">
          <ac:chgData name="sumit panda" userId="9b50aa86acf8ae39" providerId="LiveId" clId="{AA525508-9996-4A8A-9918-310B614F0379}" dt="2022-01-09T06:45:21.778" v="303" actId="1076"/>
          <ac:picMkLst>
            <pc:docMk/>
            <pc:sldMk cId="2969886080" sldId="256"/>
            <ac:picMk id="24" creationId="{A1C554BF-909B-44CD-81E3-7C63E858149F}"/>
          </ac:picMkLst>
        </pc:picChg>
        <pc:picChg chg="add mod">
          <ac:chgData name="sumit panda" userId="9b50aa86acf8ae39" providerId="LiveId" clId="{AA525508-9996-4A8A-9918-310B614F0379}" dt="2022-01-09T06:45:21.778" v="303" actId="1076"/>
          <ac:picMkLst>
            <pc:docMk/>
            <pc:sldMk cId="2969886080" sldId="256"/>
            <ac:picMk id="48" creationId="{0CD58BDC-D456-4027-B539-93A96F67FA9A}"/>
          </ac:picMkLst>
        </pc:picChg>
        <pc:picChg chg="mod">
          <ac:chgData name="sumit panda" userId="9b50aa86acf8ae39" providerId="LiveId" clId="{AA525508-9996-4A8A-9918-310B614F0379}" dt="2022-01-09T06:45:21.778" v="303" actId="1076"/>
          <ac:picMkLst>
            <pc:docMk/>
            <pc:sldMk cId="2969886080" sldId="256"/>
            <ac:picMk id="1026" creationId="{E90D9CE2-30EC-4DD5-9042-615F081F428D}"/>
          </ac:picMkLst>
        </pc:picChg>
        <pc:picChg chg="mod">
          <ac:chgData name="sumit panda" userId="9b50aa86acf8ae39" providerId="LiveId" clId="{AA525508-9996-4A8A-9918-310B614F0379}" dt="2022-01-09T06:45:21.778" v="303" actId="1076"/>
          <ac:picMkLst>
            <pc:docMk/>
            <pc:sldMk cId="2969886080" sldId="256"/>
            <ac:picMk id="1028" creationId="{5936C58F-D963-4DA9-8DF7-7BDAF37C5A69}"/>
          </ac:picMkLst>
        </pc:picChg>
        <pc:picChg chg="mod">
          <ac:chgData name="sumit panda" userId="9b50aa86acf8ae39" providerId="LiveId" clId="{AA525508-9996-4A8A-9918-310B614F0379}" dt="2022-01-09T06:45:21.778" v="303" actId="1076"/>
          <ac:picMkLst>
            <pc:docMk/>
            <pc:sldMk cId="2969886080" sldId="256"/>
            <ac:picMk id="1030" creationId="{58DB02FC-0C10-45ED-866B-5B10161304B6}"/>
          </ac:picMkLst>
        </pc:picChg>
        <pc:picChg chg="mod">
          <ac:chgData name="sumit panda" userId="9b50aa86acf8ae39" providerId="LiveId" clId="{AA525508-9996-4A8A-9918-310B614F0379}" dt="2022-01-09T06:45:21.778" v="303" actId="1076"/>
          <ac:picMkLst>
            <pc:docMk/>
            <pc:sldMk cId="2969886080" sldId="256"/>
            <ac:picMk id="1032" creationId="{642F14E3-9C78-439E-97DD-DB77167B424C}"/>
          </ac:picMkLst>
        </pc:picChg>
        <pc:picChg chg="mod">
          <ac:chgData name="sumit panda" userId="9b50aa86acf8ae39" providerId="LiveId" clId="{AA525508-9996-4A8A-9918-310B614F0379}" dt="2022-01-09T06:45:21.778" v="303" actId="1076"/>
          <ac:picMkLst>
            <pc:docMk/>
            <pc:sldMk cId="2969886080" sldId="256"/>
            <ac:picMk id="1038" creationId="{B8BF7C4B-AC6B-4016-8EA9-7C3231226B50}"/>
          </ac:picMkLst>
        </pc:picChg>
        <pc:picChg chg="mod">
          <ac:chgData name="sumit panda" userId="9b50aa86acf8ae39" providerId="LiveId" clId="{AA525508-9996-4A8A-9918-310B614F0379}" dt="2022-01-09T06:45:21.778" v="303" actId="1076"/>
          <ac:picMkLst>
            <pc:docMk/>
            <pc:sldMk cId="2969886080" sldId="256"/>
            <ac:picMk id="1042" creationId="{0D8F3619-583B-4EE5-8A31-C7F3311C52BF}"/>
          </ac:picMkLst>
        </pc:picChg>
        <pc:picChg chg="add mod">
          <ac:chgData name="sumit panda" userId="9b50aa86acf8ae39" providerId="LiveId" clId="{AA525508-9996-4A8A-9918-310B614F0379}" dt="2022-01-09T06:45:21.778" v="303" actId="1076"/>
          <ac:picMkLst>
            <pc:docMk/>
            <pc:sldMk cId="2969886080" sldId="256"/>
            <ac:picMk id="1044" creationId="{40E98F6F-374B-48AB-8202-C933BEC5603F}"/>
          </ac:picMkLst>
        </pc:picChg>
        <pc:picChg chg="add mod">
          <ac:chgData name="sumit panda" userId="9b50aa86acf8ae39" providerId="LiveId" clId="{AA525508-9996-4A8A-9918-310B614F0379}" dt="2022-01-09T06:45:21.778" v="303" actId="1076"/>
          <ac:picMkLst>
            <pc:docMk/>
            <pc:sldMk cId="2969886080" sldId="256"/>
            <ac:picMk id="1046" creationId="{CCCF8AFC-C0C3-4A37-918C-7AF5BB35A6B4}"/>
          </ac:picMkLst>
        </pc:picChg>
        <pc:cxnChg chg="mod">
          <ac:chgData name="sumit panda" userId="9b50aa86acf8ae39" providerId="LiveId" clId="{AA525508-9996-4A8A-9918-310B614F0379}" dt="2022-01-09T06:45:21.778" v="303" actId="1076"/>
          <ac:cxnSpMkLst>
            <pc:docMk/>
            <pc:sldMk cId="2969886080" sldId="256"/>
            <ac:cxnSpMk id="9" creationId="{1EA4B1CE-71DE-4134-8F8B-C88BE8699521}"/>
          </ac:cxnSpMkLst>
        </pc:cxnChg>
        <pc:cxnChg chg="mod">
          <ac:chgData name="sumit panda" userId="9b50aa86acf8ae39" providerId="LiveId" clId="{AA525508-9996-4A8A-9918-310B614F0379}" dt="2022-01-09T06:45:21.778" v="303" actId="1076"/>
          <ac:cxnSpMkLst>
            <pc:docMk/>
            <pc:sldMk cId="2969886080" sldId="256"/>
            <ac:cxnSpMk id="14" creationId="{96BDAF94-8601-4D95-B91B-28848A6CD76D}"/>
          </ac:cxnSpMkLst>
        </pc:cxnChg>
        <pc:cxnChg chg="mod">
          <ac:chgData name="sumit panda" userId="9b50aa86acf8ae39" providerId="LiveId" clId="{AA525508-9996-4A8A-9918-310B614F0379}" dt="2022-01-09T06:45:21.778" v="303" actId="1076"/>
          <ac:cxnSpMkLst>
            <pc:docMk/>
            <pc:sldMk cId="2969886080" sldId="256"/>
            <ac:cxnSpMk id="17" creationId="{701E0BF5-7889-4D0F-B2A4-2B17FD4B0C99}"/>
          </ac:cxnSpMkLst>
        </pc:cxnChg>
        <pc:cxnChg chg="add mod">
          <ac:chgData name="sumit panda" userId="9b50aa86acf8ae39" providerId="LiveId" clId="{AA525508-9996-4A8A-9918-310B614F0379}" dt="2022-01-09T06:45:21.778" v="303" actId="1076"/>
          <ac:cxnSpMkLst>
            <pc:docMk/>
            <pc:sldMk cId="2969886080" sldId="256"/>
            <ac:cxnSpMk id="50" creationId="{EB792932-618A-4440-BE89-88B09FC765FD}"/>
          </ac:cxnSpMkLst>
        </pc:cxnChg>
        <pc:cxnChg chg="add mod">
          <ac:chgData name="sumit panda" userId="9b50aa86acf8ae39" providerId="LiveId" clId="{AA525508-9996-4A8A-9918-310B614F0379}" dt="2022-01-09T06:47:18.273" v="391" actId="14100"/>
          <ac:cxnSpMkLst>
            <pc:docMk/>
            <pc:sldMk cId="2969886080" sldId="256"/>
            <ac:cxnSpMk id="53" creationId="{FAC7908F-0F6D-407B-8CB2-E8CF98EB8FC0}"/>
          </ac:cxnSpMkLst>
        </pc:cxnChg>
        <pc:cxnChg chg="add del mod">
          <ac:chgData name="sumit panda" userId="9b50aa86acf8ae39" providerId="LiveId" clId="{AA525508-9996-4A8A-9918-310B614F0379}" dt="2022-01-09T06:40:29.539" v="190" actId="478"/>
          <ac:cxnSpMkLst>
            <pc:docMk/>
            <pc:sldMk cId="2969886080" sldId="256"/>
            <ac:cxnSpMk id="79" creationId="{3826226A-8F12-4748-897F-B0E66D474160}"/>
          </ac:cxnSpMkLst>
        </pc:cxnChg>
        <pc:cxnChg chg="add mod">
          <ac:chgData name="sumit panda" userId="9b50aa86acf8ae39" providerId="LiveId" clId="{AA525508-9996-4A8A-9918-310B614F0379}" dt="2022-01-09T06:47:37.923" v="394" actId="14100"/>
          <ac:cxnSpMkLst>
            <pc:docMk/>
            <pc:sldMk cId="2969886080" sldId="256"/>
            <ac:cxnSpMk id="87" creationId="{61B646A2-C415-476F-B476-BB9C63AD2CC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0DD0-577C-4981-9FE0-EEB291529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4E522-C7EF-492D-A84A-87FE3F97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CCEF-9D79-4504-A8F7-377BF1F0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1548-A7AC-47DA-9CB8-7306D36959ED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B19D-EE69-4740-98BA-7F827CB7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0704-1A74-4A51-9996-ADFD6A59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668E-62A9-477A-8752-48226C0B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54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3D98-1D1B-400A-978D-971C6783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A7A38-652D-4C5C-8801-78615FFE1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D4B10-7882-4131-A81A-AB2E5B8F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1548-A7AC-47DA-9CB8-7306D36959ED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8DF2E-D177-47DF-BEB0-FA4FA1D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29EB-2E8C-4781-BA0F-55436289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668E-62A9-477A-8752-48226C0B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1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61FF9-8E59-4DE6-B6C7-4D6E10D16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0321F-62A3-476C-948D-35043860A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3B7F-0B09-4E1A-B31E-20CE7208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1548-A7AC-47DA-9CB8-7306D36959ED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C463-387A-4776-B78B-B51EBA43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A537-9329-43E6-A777-FF0C1C02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668E-62A9-477A-8752-48226C0B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11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208D-FE03-4408-AE7E-69CBE1EE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4A9B-474D-45C2-B215-525944E8A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256B8-8218-4709-8B4A-994C59C5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1548-A7AC-47DA-9CB8-7306D36959ED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0A3C-C588-457D-B7DC-12753D39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2924D-F512-4951-BA1A-F362A345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668E-62A9-477A-8752-48226C0B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5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4F54-14D4-43A3-9E11-44F4A6AD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49224-505D-4A1E-B6B3-505EB2EF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8381-4424-4A6E-B6FF-89E0E4EF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1548-A7AC-47DA-9CB8-7306D36959ED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6CDEE-3FBB-4F47-9B93-A1CAA6F8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7F05E-FD36-4743-B942-AE0B4D7B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668E-62A9-477A-8752-48226C0B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78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0287-3D8D-4FA1-AB05-0ED21E38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6821-48AC-4E13-980C-B7AF73FD7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001D7-F7A3-436B-8C87-A783081A4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0BAE5-4C35-4836-BEBB-0FCA4A41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1548-A7AC-47DA-9CB8-7306D36959ED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0DA83-D997-44D8-AFDD-E53D694B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13B5E-1113-4654-9E9A-31FFF509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668E-62A9-477A-8752-48226C0B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20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AF34-18A6-40D5-97A9-25626240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06985-62C7-4BA6-A114-B5141D88C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22AE6-4D81-429B-9A1A-D6DC83B9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38CE-320B-45A3-9EB1-6BE1D4B3E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84C82-6D14-45C3-856D-81898650C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D3E3F-73FC-4124-BE16-E9B18131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1548-A7AC-47DA-9CB8-7306D36959ED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A194E-7C04-4BD5-AB7B-5B685F66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32512-D5F0-4BDB-A846-F3F88FD2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668E-62A9-477A-8752-48226C0B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C4C8-4A6E-4347-862E-A1347A45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DFF69-4522-4ABD-8429-7F3CBCB7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1548-A7AC-47DA-9CB8-7306D36959ED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9E4F5-4C9F-475E-9992-249146D0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108-7846-4478-BD75-9DE04102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668E-62A9-477A-8752-48226C0B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7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29614-F2F8-4AED-963F-1FEFB674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1548-A7AC-47DA-9CB8-7306D36959ED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FE1E1-9DFD-48E0-B118-ABD72825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AFF2E-751A-49AB-B992-33B96395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668E-62A9-477A-8752-48226C0B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32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8537-A5E7-41EC-B594-2CBB899C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2358-7985-4C03-9F88-E143EF96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4C375-10B9-47F1-AB6E-2A5A52045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557BD-A9DD-4680-BDE0-75409D16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1548-A7AC-47DA-9CB8-7306D36959ED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B3C0A-4065-4FE5-B2C6-0E48E9AB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3EF6-27B1-4D09-ABE7-57929E1D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668E-62A9-477A-8752-48226C0B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98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AAFF-CE2D-4B69-A985-230640AC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7B91E-91F3-4DFD-AB64-2719D0A01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1C078-A147-4783-A2AF-443F72E15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D7CEB-2DE7-4790-83A8-DA87C96C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1548-A7AC-47DA-9CB8-7306D36959ED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E6753-022A-4D07-B7B7-0A869D11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B69F4-2361-4566-93CC-142C3AF5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668E-62A9-477A-8752-48226C0B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72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89CA0-D7D4-4776-899B-12134EBF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72B02-EAAC-47E4-8C46-8BA4BB262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CD1C-8515-4E66-B8F7-84EB173EE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1548-A7AC-47DA-9CB8-7306D36959ED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F5C4-51D6-4D1C-92FE-76EEB115C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2CD0B-B2E2-4932-8801-BE55F88D1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D668E-62A9-477A-8752-48226C0B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33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SV PNG">
            <a:extLst>
              <a:ext uri="{FF2B5EF4-FFF2-40B4-BE49-F238E27FC236}">
                <a16:creationId xmlns:a16="http://schemas.microsoft.com/office/drawing/2014/main" id="{E90D9CE2-30EC-4DD5-9042-615F081F4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4" y="1618147"/>
            <a:ext cx="262528" cy="2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SV PNG">
            <a:extLst>
              <a:ext uri="{FF2B5EF4-FFF2-40B4-BE49-F238E27FC236}">
                <a16:creationId xmlns:a16="http://schemas.microsoft.com/office/drawing/2014/main" id="{5936C58F-D963-4DA9-8DF7-7BDAF37C5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4" y="3945367"/>
            <a:ext cx="262528" cy="2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SV PNG">
            <a:extLst>
              <a:ext uri="{FF2B5EF4-FFF2-40B4-BE49-F238E27FC236}">
                <a16:creationId xmlns:a16="http://schemas.microsoft.com/office/drawing/2014/main" id="{58DB02FC-0C10-45ED-866B-5B1016130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80" y="2781862"/>
            <a:ext cx="262528" cy="2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8EC33-0F76-414A-B039-589132927886}"/>
              </a:ext>
            </a:extLst>
          </p:cNvPr>
          <p:cNvSpPr txBox="1"/>
          <p:nvPr/>
        </p:nvSpPr>
        <p:spPr>
          <a:xfrm>
            <a:off x="300175" y="2005383"/>
            <a:ext cx="91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Sales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0A79F-A09F-4553-AF45-B5F7F7C265A7}"/>
              </a:ext>
            </a:extLst>
          </p:cNvPr>
          <p:cNvSpPr txBox="1"/>
          <p:nvPr/>
        </p:nvSpPr>
        <p:spPr>
          <a:xfrm>
            <a:off x="189112" y="3156326"/>
            <a:ext cx="114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15FA1-7798-453A-AD0B-670F5719D199}"/>
              </a:ext>
            </a:extLst>
          </p:cNvPr>
          <p:cNvSpPr txBox="1"/>
          <p:nvPr/>
        </p:nvSpPr>
        <p:spPr>
          <a:xfrm>
            <a:off x="223338" y="4380979"/>
            <a:ext cx="1349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Investment Data</a:t>
            </a:r>
          </a:p>
        </p:txBody>
      </p:sp>
      <p:pic>
        <p:nvPicPr>
          <p:cNvPr id="1032" name="Picture 8" descr="Image result for powerBI PNG">
            <a:extLst>
              <a:ext uri="{FF2B5EF4-FFF2-40B4-BE49-F238E27FC236}">
                <a16:creationId xmlns:a16="http://schemas.microsoft.com/office/drawing/2014/main" id="{642F14E3-9C78-439E-97DD-DB77167B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322" y="1749411"/>
            <a:ext cx="476896" cy="39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56A3BE-E012-4FCD-9EBF-4AE5B6292BD8}"/>
              </a:ext>
            </a:extLst>
          </p:cNvPr>
          <p:cNvSpPr txBox="1"/>
          <p:nvPr/>
        </p:nvSpPr>
        <p:spPr>
          <a:xfrm>
            <a:off x="2987856" y="2228643"/>
            <a:ext cx="114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49692-601D-4162-ABD5-01BA64487006}"/>
              </a:ext>
            </a:extLst>
          </p:cNvPr>
          <p:cNvSpPr/>
          <p:nvPr/>
        </p:nvSpPr>
        <p:spPr>
          <a:xfrm>
            <a:off x="235858" y="1410057"/>
            <a:ext cx="1279457" cy="475584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pic>
        <p:nvPicPr>
          <p:cNvPr id="1038" name="Picture 14" descr="Image result for python logo">
            <a:extLst>
              <a:ext uri="{FF2B5EF4-FFF2-40B4-BE49-F238E27FC236}">
                <a16:creationId xmlns:a16="http://schemas.microsoft.com/office/drawing/2014/main" id="{B8BF7C4B-AC6B-4016-8EA9-7C3231226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58" y="1726936"/>
            <a:ext cx="517443" cy="44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88E2B10-E97A-4B49-BD6A-DC20807818AD}"/>
              </a:ext>
            </a:extLst>
          </p:cNvPr>
          <p:cNvSpPr/>
          <p:nvPr/>
        </p:nvSpPr>
        <p:spPr>
          <a:xfrm>
            <a:off x="2334455" y="1563806"/>
            <a:ext cx="2381068" cy="101473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0F04C5-2CDC-44F1-BB39-C9618391A9C2}"/>
              </a:ext>
            </a:extLst>
          </p:cNvPr>
          <p:cNvSpPr/>
          <p:nvPr/>
        </p:nvSpPr>
        <p:spPr>
          <a:xfrm>
            <a:off x="2334455" y="5556340"/>
            <a:ext cx="2381068" cy="113591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pic>
        <p:nvPicPr>
          <p:cNvPr id="1042" name="Picture 18" descr="Image result for KNIME Logo">
            <a:extLst>
              <a:ext uri="{FF2B5EF4-FFF2-40B4-BE49-F238E27FC236}">
                <a16:creationId xmlns:a16="http://schemas.microsoft.com/office/drawing/2014/main" id="{0D8F3619-583B-4EE5-8A31-C7F3311C5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825" y="5575028"/>
            <a:ext cx="1268440" cy="69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45D50C-901F-4604-917C-06A530808199}"/>
              </a:ext>
            </a:extLst>
          </p:cNvPr>
          <p:cNvSpPr txBox="1"/>
          <p:nvPr/>
        </p:nvSpPr>
        <p:spPr>
          <a:xfrm>
            <a:off x="2418078" y="6075508"/>
            <a:ext cx="221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Clean up + Outlier treatment + null treatment + Joins </a:t>
            </a:r>
          </a:p>
        </p:txBody>
      </p:sp>
      <p:pic>
        <p:nvPicPr>
          <p:cNvPr id="24" name="Picture 4" descr="Image result for CSV PNG">
            <a:extLst>
              <a:ext uri="{FF2B5EF4-FFF2-40B4-BE49-F238E27FC236}">
                <a16:creationId xmlns:a16="http://schemas.microsoft.com/office/drawing/2014/main" id="{A1C554BF-909B-44CD-81E3-7C63E8581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4" y="5126116"/>
            <a:ext cx="262528" cy="2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C2C8445-C1C8-4BBF-B3ED-5BA1CB2FA2BC}"/>
              </a:ext>
            </a:extLst>
          </p:cNvPr>
          <p:cNvSpPr txBox="1"/>
          <p:nvPr/>
        </p:nvSpPr>
        <p:spPr>
          <a:xfrm>
            <a:off x="223338" y="5561728"/>
            <a:ext cx="1349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Sales Days Data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EA4B1CE-71DE-4134-8F8B-C88BE8699521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1515315" y="2071174"/>
            <a:ext cx="819140" cy="1716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6BDAF94-8601-4D95-B91B-28848A6CD76D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1515315" y="3787980"/>
            <a:ext cx="819140" cy="2336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1E7031-951A-46EC-B249-B1E4D122F38A}"/>
              </a:ext>
            </a:extLst>
          </p:cNvPr>
          <p:cNvSpPr txBox="1"/>
          <p:nvPr/>
        </p:nvSpPr>
        <p:spPr>
          <a:xfrm>
            <a:off x="143432" y="447214"/>
            <a:ext cx="150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Data Cube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ED5AA1-541D-4E48-934C-D65FBB95BD09}"/>
              </a:ext>
            </a:extLst>
          </p:cNvPr>
          <p:cNvSpPr txBox="1"/>
          <p:nvPr/>
        </p:nvSpPr>
        <p:spPr>
          <a:xfrm>
            <a:off x="2910878" y="3173463"/>
            <a:ext cx="1330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Insights on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1E0BF5-7889-4D0F-B2A4-2B17FD4B0C99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524989" y="2578541"/>
            <a:ext cx="0" cy="297779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C2636046-523A-4C33-93A2-DC368287E2C2}"/>
              </a:ext>
            </a:extLst>
          </p:cNvPr>
          <p:cNvGrpSpPr/>
          <p:nvPr/>
        </p:nvGrpSpPr>
        <p:grpSpPr>
          <a:xfrm>
            <a:off x="6306322" y="3433325"/>
            <a:ext cx="1728170" cy="1360866"/>
            <a:chOff x="7178282" y="2227174"/>
            <a:chExt cx="2300195" cy="181131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84E337E-E82D-4E3A-941F-CCFD17420E09}"/>
                </a:ext>
              </a:extLst>
            </p:cNvPr>
            <p:cNvSpPr txBox="1"/>
            <p:nvPr/>
          </p:nvSpPr>
          <p:spPr>
            <a:xfrm>
              <a:off x="7215175" y="3331565"/>
              <a:ext cx="2209899" cy="614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Model building and insights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B92AB75-5D03-4360-AC6A-0CAB698F1688}"/>
                </a:ext>
              </a:extLst>
            </p:cNvPr>
            <p:cNvGrpSpPr/>
            <p:nvPr/>
          </p:nvGrpSpPr>
          <p:grpSpPr>
            <a:xfrm>
              <a:off x="7178282" y="2227174"/>
              <a:ext cx="2300195" cy="1811314"/>
              <a:chOff x="7223431" y="2227174"/>
              <a:chExt cx="2300195" cy="1811314"/>
            </a:xfrm>
          </p:grpSpPr>
          <p:pic>
            <p:nvPicPr>
              <p:cNvPr id="1044" name="Picture 20" descr="See the source image">
                <a:extLst>
                  <a:ext uri="{FF2B5EF4-FFF2-40B4-BE49-F238E27FC236}">
                    <a16:creationId xmlns:a16="http://schemas.microsoft.com/office/drawing/2014/main" id="{40E98F6F-374B-48AB-8202-C933BEC560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0635" y="2311488"/>
                <a:ext cx="1207395" cy="9357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2DCD5DB-6129-4643-AA67-23B854FEDFF0}"/>
                  </a:ext>
                </a:extLst>
              </p:cNvPr>
              <p:cNvSpPr/>
              <p:nvPr/>
            </p:nvSpPr>
            <p:spPr>
              <a:xfrm>
                <a:off x="7223431" y="2227174"/>
                <a:ext cx="2300195" cy="1811314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dirty="0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FDE0C16-6110-403C-84A9-E1A997B4EC17}"/>
              </a:ext>
            </a:extLst>
          </p:cNvPr>
          <p:cNvSpPr/>
          <p:nvPr/>
        </p:nvSpPr>
        <p:spPr>
          <a:xfrm>
            <a:off x="4708510" y="3836047"/>
            <a:ext cx="780903" cy="68343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pic>
        <p:nvPicPr>
          <p:cNvPr id="48" name="Picture 4" descr="Image result for CSV PNG">
            <a:extLst>
              <a:ext uri="{FF2B5EF4-FFF2-40B4-BE49-F238E27FC236}">
                <a16:creationId xmlns:a16="http://schemas.microsoft.com/office/drawing/2014/main" id="{0CD58BDC-D456-4027-B539-93A96F67F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738" y="3915234"/>
            <a:ext cx="262528" cy="2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B1DB18B-FBE6-42F6-87BF-90ABF1F03FB6}"/>
              </a:ext>
            </a:extLst>
          </p:cNvPr>
          <p:cNvSpPr txBox="1"/>
          <p:nvPr/>
        </p:nvSpPr>
        <p:spPr>
          <a:xfrm>
            <a:off x="4408465" y="4193855"/>
            <a:ext cx="1349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Clean Data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B792932-618A-4440-BE89-88B09FC765FD}"/>
              </a:ext>
            </a:extLst>
          </p:cNvPr>
          <p:cNvCxnSpPr>
            <a:cxnSpLocks/>
            <a:stCxn id="19" idx="3"/>
            <a:endCxn id="47" idx="2"/>
          </p:cNvCxnSpPr>
          <p:nvPr/>
        </p:nvCxnSpPr>
        <p:spPr>
          <a:xfrm flipV="1">
            <a:off x="4715523" y="4519478"/>
            <a:ext cx="383439" cy="1604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AC7908F-0F6D-407B-8CB2-E8CF98EB8FC0}"/>
              </a:ext>
            </a:extLst>
          </p:cNvPr>
          <p:cNvCxnSpPr>
            <a:cxnSpLocks/>
            <a:stCxn id="47" idx="0"/>
            <a:endCxn id="42" idx="1"/>
          </p:cNvCxnSpPr>
          <p:nvPr/>
        </p:nvCxnSpPr>
        <p:spPr>
          <a:xfrm rot="16200000" flipH="1">
            <a:off x="5563786" y="3371222"/>
            <a:ext cx="277711" cy="1207360"/>
          </a:xfrm>
          <a:prstGeom prst="bentConnector4">
            <a:avLst>
              <a:gd name="adj1" fmla="val -82316"/>
              <a:gd name="adj2" fmla="val 66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Image result for Tableau PNG">
            <a:extLst>
              <a:ext uri="{FF2B5EF4-FFF2-40B4-BE49-F238E27FC236}">
                <a16:creationId xmlns:a16="http://schemas.microsoft.com/office/drawing/2014/main" id="{CCCF8AFC-C0C3-4A37-918C-7AF5BB35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744" y="3433325"/>
            <a:ext cx="1844178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EF2FBB65-4E35-452A-A348-C0C9DEAFF019}"/>
              </a:ext>
            </a:extLst>
          </p:cNvPr>
          <p:cNvSpPr/>
          <p:nvPr/>
        </p:nvSpPr>
        <p:spPr>
          <a:xfrm>
            <a:off x="9458744" y="3280611"/>
            <a:ext cx="1959221" cy="151358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1E93759-D941-46DD-85FD-D6527348782E}"/>
              </a:ext>
            </a:extLst>
          </p:cNvPr>
          <p:cNvSpPr txBox="1"/>
          <p:nvPr/>
        </p:nvSpPr>
        <p:spPr>
          <a:xfrm>
            <a:off x="9706098" y="4002895"/>
            <a:ext cx="134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Final output/ suggestions and story board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1B646A2-C415-476F-B476-BB9C63AD2CC2}"/>
              </a:ext>
            </a:extLst>
          </p:cNvPr>
          <p:cNvCxnSpPr>
            <a:cxnSpLocks/>
            <a:stCxn id="42" idx="3"/>
            <a:endCxn id="85" idx="1"/>
          </p:cNvCxnSpPr>
          <p:nvPr/>
        </p:nvCxnSpPr>
        <p:spPr>
          <a:xfrm flipV="1">
            <a:off x="8034492" y="4037401"/>
            <a:ext cx="1424252" cy="76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D1A2109E-22CF-43E2-B8AD-293D0942E08A}"/>
              </a:ext>
            </a:extLst>
          </p:cNvPr>
          <p:cNvSpPr/>
          <p:nvPr/>
        </p:nvSpPr>
        <p:spPr>
          <a:xfrm rot="16200000">
            <a:off x="745988" y="152485"/>
            <a:ext cx="286107" cy="14474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F32302C4-A873-497E-98BF-ABF6B383ECC4}"/>
              </a:ext>
            </a:extLst>
          </p:cNvPr>
          <p:cNvSpPr/>
          <p:nvPr/>
        </p:nvSpPr>
        <p:spPr>
          <a:xfrm rot="16200000">
            <a:off x="6904254" y="-275633"/>
            <a:ext cx="286107" cy="2689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4177A0-1328-4F5A-AD70-B2F12F3C0E0C}"/>
              </a:ext>
            </a:extLst>
          </p:cNvPr>
          <p:cNvSpPr txBox="1"/>
          <p:nvPr/>
        </p:nvSpPr>
        <p:spPr>
          <a:xfrm>
            <a:off x="2924770" y="444786"/>
            <a:ext cx="150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Engineering</a:t>
            </a:r>
          </a:p>
        </p:txBody>
      </p:sp>
      <p:sp>
        <p:nvSpPr>
          <p:cNvPr id="108" name="Right Brace 107">
            <a:extLst>
              <a:ext uri="{FF2B5EF4-FFF2-40B4-BE49-F238E27FC236}">
                <a16:creationId xmlns:a16="http://schemas.microsoft.com/office/drawing/2014/main" id="{611E1E70-1B86-412C-B209-706962466443}"/>
              </a:ext>
            </a:extLst>
          </p:cNvPr>
          <p:cNvSpPr/>
          <p:nvPr/>
        </p:nvSpPr>
        <p:spPr>
          <a:xfrm rot="16200000">
            <a:off x="3716495" y="-707895"/>
            <a:ext cx="286107" cy="3564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5F875D-1832-4D19-BCD5-09781A1570F6}"/>
              </a:ext>
            </a:extLst>
          </p:cNvPr>
          <p:cNvSpPr txBox="1"/>
          <p:nvPr/>
        </p:nvSpPr>
        <p:spPr>
          <a:xfrm>
            <a:off x="5986906" y="611619"/>
            <a:ext cx="207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Model creation and tuning</a:t>
            </a: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93CA0917-3DFE-4FE5-A990-D6879F569AA9}"/>
              </a:ext>
            </a:extLst>
          </p:cNvPr>
          <p:cNvSpPr/>
          <p:nvPr/>
        </p:nvSpPr>
        <p:spPr>
          <a:xfrm rot="16200000">
            <a:off x="10104514" y="-564944"/>
            <a:ext cx="286107" cy="32679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7F5D841-5474-4616-8696-D12EB4C752D4}"/>
              </a:ext>
            </a:extLst>
          </p:cNvPr>
          <p:cNvSpPr txBox="1"/>
          <p:nvPr/>
        </p:nvSpPr>
        <p:spPr>
          <a:xfrm>
            <a:off x="9086088" y="594665"/>
            <a:ext cx="207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Story presentation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988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panda</dc:creator>
  <cp:lastModifiedBy>sumit panda</cp:lastModifiedBy>
  <cp:revision>1</cp:revision>
  <dcterms:created xsi:type="dcterms:W3CDTF">2022-01-09T06:16:20Z</dcterms:created>
  <dcterms:modified xsi:type="dcterms:W3CDTF">2022-01-09T06:48:04Z</dcterms:modified>
</cp:coreProperties>
</file>