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>
        <p:scale>
          <a:sx n="46" d="100"/>
          <a:sy n="46" d="100"/>
        </p:scale>
        <p:origin x="195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FE9A-D343-725F-565D-DB24BCC7B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2B1B5-03D4-9B70-F205-0ECA0D8AA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EBE3-94CF-B5F7-2AFB-8C899968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20E7-6DC0-7E64-53BD-A5451155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F992-4FEF-51FA-2E11-A7ED9BE1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47F9-3820-371E-09A4-B654F360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E58A1-FB9B-3B30-91B3-1ACC71EB8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B10C-8712-3E8E-D503-BA38386D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4DECF-06A3-22BC-9F21-32B6D746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70F4-3622-278D-C0DB-FF9C7325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7BB66-024C-6A05-5291-0D3CC761C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B04E4-0424-1D54-3726-A7AB7C67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D6C8-9BD6-426D-86A3-1B5D5C9D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5F333-2A8A-636D-99E4-8D8D0D85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F3A7-0681-1B52-7EFA-17EB5C6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2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2259-77BC-F22D-FF53-CBB990CB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69DB-7BE6-F8BC-3CF4-27D0651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91146-FEDB-1E3E-623D-1DF8CD2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7648-3EC6-DCEA-7A0A-E5A192AE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835F-32AC-5EE5-E6C6-6CABBF11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30FF-ED96-7EB3-53ED-F2EADAC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0DA5-3008-E595-7903-92479355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C947-04A2-CFE4-4714-F32F514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A0C2-E4F6-03DF-E933-9E0BDE49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BA9C-ECDB-C4CA-2FAC-FC6BC48C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C5A5-C836-D016-65B8-22512C3F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B2AF-D4C2-F9EB-418A-0632966E3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96C60-38CC-C8AB-5A6D-1351098D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CE733-D8C3-B22E-3C64-2CF6B403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992F-5AFB-5FF5-A267-2C2CF9A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6398-AA16-8569-1212-58546F2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9450-AC96-9166-78D9-80DAF00A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AF4BA-524F-65FE-32FC-F08320BE9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FD9A6-2112-3F55-093D-B1C50336B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C558-4D8B-82C8-CCC8-1910B7EB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055B-031D-F852-BCF8-AB270FD0C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56370-A553-867B-CA32-2B0C281A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9691D-60CB-0F82-75F8-2148AE20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B1B55-9536-890A-C982-BFFCC455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0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A35E-2A7D-C983-BA7E-7E6D1F0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CF1A2-48CA-E59A-F0FC-22DE89D6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02AF-D6CC-7486-A9AA-036599EC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AE244-FBEE-A481-741C-DA9C6E4A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8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3027F-64A5-E9A0-81A5-E57418FA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2C849-A388-A931-184B-B105CE5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8FBF9-A271-1F1A-D5E7-730DF17B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E325-B34B-BAB0-6D16-2441F9DF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4A4D-D9C7-FBB4-9852-89FB67E1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19821-1FE2-04A0-2504-7BE8C1ED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7F039-0755-1E14-4249-9FD73299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D332-65D7-FD40-D00A-0FC5A8D9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B294-8761-A4C2-6FAB-D6FE31E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1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199A-D276-34AF-1CCF-50431AE4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A53A72-9C47-A059-68AA-98C6CBF42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F7AC5-D9CC-BF14-DF64-84BAB442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FD4A1-119C-0D81-2C0A-289C8554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34628-9E61-BA93-DEF1-165DCEC0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BAFDF-DCAC-202C-016A-D2F7065F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6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85147-F747-3063-CAF2-DF7F0DFE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5CC9-C279-8E30-8D97-B5A42535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4FD42-E95D-DBFF-9EF1-0B1E79AD5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944E0-5CCE-4B9F-AD80-DFE30279BF32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427D-9154-10EC-1BF2-5E002DC5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3078-F78B-20B9-BA47-F3452AD2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CCBAA-D001-40D3-92A4-EAF085457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4AB38-5FB4-3789-9034-DE3288854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Kanban Board for OPT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ECDAD-E094-001A-C14D-DD0BD6F63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Project Proposal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487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74417-18BC-590B-AF76-E938F519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Support and Maintenance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2598-CB99-948D-277B-7A02F907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Set up support and issue reporting systems</a:t>
            </a:r>
          </a:p>
          <a:p>
            <a:r>
              <a:rPr lang="en-US">
                <a:solidFill>
                  <a:schemeClr val="bg1"/>
                </a:solidFill>
              </a:rPr>
              <a:t>Define maintenance plans for regular updates and debugging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03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00149-AAB2-3813-0BAA-C74D46C1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Project Plan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03B8-F602-0FB7-0254-0472EC8E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Design: UI/UX creation, software architecture planning</a:t>
            </a:r>
          </a:p>
          <a:p>
            <a:r>
              <a:rPr lang="en-US">
                <a:solidFill>
                  <a:schemeClr val="bg1"/>
                </a:solidFill>
              </a:rPr>
              <a:t>Develop: Frontend and backend development, API integration</a:t>
            </a:r>
          </a:p>
          <a:p>
            <a:r>
              <a:rPr lang="en-US">
                <a:solidFill>
                  <a:schemeClr val="bg1"/>
                </a:solidFill>
              </a:rPr>
              <a:t>Testing: Unit, integration, user testing</a:t>
            </a:r>
          </a:p>
          <a:p>
            <a:r>
              <a:rPr lang="en-US">
                <a:solidFill>
                  <a:schemeClr val="bg1"/>
                </a:solidFill>
              </a:rPr>
              <a:t>Deployment: Staging and production environment deployment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55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57D24-7455-4CEA-755E-4E9D8F4B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8F69-D5EE-CF1E-7A0D-070997CB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Next steps: 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Forming a team of amazing developers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Gathering all the information regarding multiple projects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Developing a maintenance plan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7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AFE08-0BE3-4A71-09B5-FC8B1A0E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AA82-1FF7-60DE-2B16-567057DC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Implementation of a Kanban Board to centralize volunteer management and Project Management for Bear Brown and Co and Abecedarian LLC. </a:t>
            </a:r>
          </a:p>
          <a:p>
            <a:r>
              <a:rPr lang="en-US" sz="2400">
                <a:solidFill>
                  <a:schemeClr val="bg1"/>
                </a:solidFill>
              </a:rPr>
              <a:t>Key Benefits: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Centralized Project Management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Enhanced Organization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Efficient Volunteer Assignment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Regular Project Updates.</a:t>
            </a:r>
          </a:p>
        </p:txBody>
      </p:sp>
    </p:spTree>
    <p:extLst>
      <p:ext uri="{BB962C8B-B14F-4D97-AF65-F5344CB8AC3E}">
        <p14:creationId xmlns:p14="http://schemas.microsoft.com/office/powerpoint/2010/main" val="415173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4CD49-0813-0732-FE25-D0FFD4B3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Project Scope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71EA-1092-687F-BA15-BFFFC069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200" b="1">
                <a:solidFill>
                  <a:schemeClr val="bg1"/>
                </a:solidFill>
              </a:rPr>
              <a:t>In-Scope: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Assigning volunteers to specific tasks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Software selection and configuration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User roles and permissions setup</a:t>
            </a:r>
          </a:p>
          <a:p>
            <a:pPr marL="514350" indent="-514350">
              <a:buAutoNum type="arabicPeriod"/>
            </a:pPr>
            <a:r>
              <a:rPr lang="en-US" sz="2200">
                <a:solidFill>
                  <a:schemeClr val="bg1"/>
                </a:solidFill>
              </a:rPr>
              <a:t>Project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bg1"/>
                </a:solidFill>
              </a:rPr>
              <a:t>Out-of-Scope: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1. Integration with the OPT portal</a:t>
            </a:r>
          </a:p>
          <a:p>
            <a:pPr marL="0" indent="0">
              <a:buNone/>
            </a:pPr>
            <a:r>
              <a:rPr lang="en-US" sz="2200">
                <a:solidFill>
                  <a:schemeClr val="bg1"/>
                </a:solidFill>
              </a:rPr>
              <a:t>2. Ongoing project management after setup</a:t>
            </a:r>
          </a:p>
          <a:p>
            <a:pPr marL="0" indent="0">
              <a:buNone/>
            </a:pPr>
            <a:endParaRPr lang="en-US" sz="220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730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5A195-9678-D6CE-F92A-9452CBA6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Deliverables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A566-84A1-4F9F-3C6B-98195DB9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Fully Functional and configured Kanban Board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User accounts and Roles Assigned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Initial Projects and tasks entered into the system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Regular updates and reporting mechanism</a:t>
            </a:r>
          </a:p>
        </p:txBody>
      </p:sp>
    </p:spTree>
    <p:extLst>
      <p:ext uri="{BB962C8B-B14F-4D97-AF65-F5344CB8AC3E}">
        <p14:creationId xmlns:p14="http://schemas.microsoft.com/office/powerpoint/2010/main" val="40292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C1460-EE85-694A-1DA0-97AFAD43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Constraints and Risks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AB23-C24C-B127-0836-4B184FEC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bg1"/>
                </a:solidFill>
              </a:rPr>
              <a:t>Constraints</a:t>
            </a:r>
          </a:p>
          <a:p>
            <a:r>
              <a:rPr lang="en-US">
                <a:solidFill>
                  <a:schemeClr val="bg1"/>
                </a:solidFill>
              </a:rPr>
              <a:t>Completion timeline: 6 weeks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2. Risks</a:t>
            </a:r>
          </a:p>
          <a:p>
            <a:r>
              <a:rPr lang="en-US">
                <a:solidFill>
                  <a:schemeClr val="bg1"/>
                </a:solidFill>
              </a:rPr>
              <a:t>Potential team changes</a:t>
            </a:r>
          </a:p>
          <a:p>
            <a:r>
              <a:rPr lang="en-US">
                <a:solidFill>
                  <a:schemeClr val="bg1"/>
                </a:solidFill>
              </a:rPr>
              <a:t>Technical issues during testing</a:t>
            </a:r>
          </a:p>
          <a:p>
            <a:r>
              <a:rPr lang="en-US">
                <a:solidFill>
                  <a:schemeClr val="bg1"/>
                </a:solidFill>
              </a:rPr>
              <a:t>Possible project delays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693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15C98-2EB9-77AB-F8EB-1D2E6CC2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Project Timeline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BA4A-C2C8-29C1-EE60-754091E22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Week 1-2: Team Selection, Software and language selection, initial setup</a:t>
            </a:r>
          </a:p>
          <a:p>
            <a:r>
              <a:rPr lang="en-US">
                <a:solidFill>
                  <a:schemeClr val="bg1"/>
                </a:solidFill>
              </a:rPr>
              <a:t>Week 3-4: User account creation, role assignments, initial project entry</a:t>
            </a:r>
          </a:p>
          <a:p>
            <a:r>
              <a:rPr lang="en-US">
                <a:solidFill>
                  <a:schemeClr val="bg1"/>
                </a:solidFill>
              </a:rPr>
              <a:t>Week 5-6: Training, testing, and deployment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47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EDA5E-4246-8C0A-8C02-AC8CFD1F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Team Structure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B5C9-3013-2BBF-AB03-762FFB3C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Project Manager: Gayathri Vummenthala – Oversees development and manages timelines</a:t>
            </a:r>
          </a:p>
          <a:p>
            <a:r>
              <a:rPr lang="en-US" sz="2200">
                <a:solidFill>
                  <a:schemeClr val="bg1"/>
                </a:solidFill>
              </a:rPr>
              <a:t>Product Manager: Rahul Ashok Kodate – Defines requirements and ensures software meets business objectives</a:t>
            </a:r>
          </a:p>
          <a:p>
            <a:r>
              <a:rPr lang="en-US" sz="2200">
                <a:solidFill>
                  <a:schemeClr val="bg1"/>
                </a:solidFill>
              </a:rPr>
              <a:t>UI/UX Designer: Shrimoyee Banerjee, - Designs user-friendly interface</a:t>
            </a:r>
          </a:p>
          <a:p>
            <a:r>
              <a:rPr lang="en-US" sz="2200">
                <a:solidFill>
                  <a:schemeClr val="bg1"/>
                </a:solidFill>
              </a:rPr>
              <a:t>Frontend Developer: [Names] – Implements design and builds UI</a:t>
            </a:r>
          </a:p>
          <a:p>
            <a:r>
              <a:rPr lang="en-US" sz="2200">
                <a:solidFill>
                  <a:schemeClr val="bg1"/>
                </a:solidFill>
              </a:rPr>
              <a:t>Backend Developer: [Names] – Manages server-side logic database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34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96E73-661D-9B21-BFEB-BD0F41FE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Requirements and Overview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C10F-41EC-290B-D173-D1B3A1B3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Functional Requirements: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User roles and Permissions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Kanban Board features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Reporting and analytics</a:t>
            </a:r>
          </a:p>
          <a:p>
            <a:pPr marL="514350" indent="-51435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Integration (Calendar, APT access)</a:t>
            </a:r>
          </a:p>
          <a:p>
            <a:pPr marL="228600" marR="0" lvl="0" indent="-22860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Non-Functional Requirements:</a:t>
            </a:r>
          </a:p>
          <a:p>
            <a:pPr marL="514350" marR="0" lvl="0" indent="-51435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sz="2400">
                <a:solidFill>
                  <a:schemeClr val="bg1"/>
                </a:solidFill>
                <a:latin typeface="Aptos" panose="02110004020202020204"/>
              </a:rPr>
              <a:t>Performance, Security, usability and reliability</a:t>
            </a:r>
          </a:p>
          <a:p>
            <a:pPr marL="514350" marR="0" lvl="0" indent="-514350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Compatibility with major browsers and devices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7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DD2CB-D3C8-5A20-8F1E-6C15D119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45F1-F533-2F44-24EA-E1618E90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Technology Stack:</a:t>
            </a:r>
          </a:p>
          <a:p>
            <a:r>
              <a:rPr lang="en-US" sz="2000"/>
              <a:t>Frontend:</a:t>
            </a:r>
          </a:p>
          <a:p>
            <a:r>
              <a:rPr lang="en-US" sz="2000"/>
              <a:t>Backend:</a:t>
            </a:r>
          </a:p>
          <a:p>
            <a:r>
              <a:rPr lang="en-US" sz="2000"/>
              <a:t>Database:</a:t>
            </a:r>
          </a:p>
          <a:p>
            <a:r>
              <a:rPr lang="en-US" sz="2000"/>
              <a:t>UI/UX: Figma</a:t>
            </a:r>
          </a:p>
          <a:p>
            <a:r>
              <a:rPr lang="en-US" sz="2000"/>
              <a:t>Hosting: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A71FF-F519-E27E-5CE7-305D56EAC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Development Environment:</a:t>
            </a:r>
          </a:p>
          <a:p>
            <a:r>
              <a:rPr lang="en-US" sz="2000"/>
              <a:t>CI/CD Pipeline, testing frameworks, Development tools</a:t>
            </a:r>
          </a:p>
        </p:txBody>
      </p:sp>
    </p:spTree>
    <p:extLst>
      <p:ext uri="{BB962C8B-B14F-4D97-AF65-F5344CB8AC3E}">
        <p14:creationId xmlns:p14="http://schemas.microsoft.com/office/powerpoint/2010/main" val="35697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375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Kanban Board for OPT Portal</vt:lpstr>
      <vt:lpstr>Project Overview</vt:lpstr>
      <vt:lpstr>Project Scope</vt:lpstr>
      <vt:lpstr>Deliverables</vt:lpstr>
      <vt:lpstr>Constraints and Risks</vt:lpstr>
      <vt:lpstr>Project Timeline</vt:lpstr>
      <vt:lpstr>Team Structure</vt:lpstr>
      <vt:lpstr>Requirements and Overview</vt:lpstr>
      <vt:lpstr>Technical Details</vt:lpstr>
      <vt:lpstr>Support and Maintenance</vt:lpstr>
      <vt:lpstr>Project Plan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Vummenthala</dc:creator>
  <cp:lastModifiedBy>Gayathri Vummenthala</cp:lastModifiedBy>
  <cp:revision>1</cp:revision>
  <dcterms:created xsi:type="dcterms:W3CDTF">2024-08-01T18:23:28Z</dcterms:created>
  <dcterms:modified xsi:type="dcterms:W3CDTF">2024-08-01T19:54:45Z</dcterms:modified>
</cp:coreProperties>
</file>