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61" r:id="rId5"/>
    <p:sldId id="260" r:id="rId6"/>
    <p:sldId id="262" r:id="rId7"/>
    <p:sldId id="263" r:id="rId8"/>
  </p:sldIdLst>
  <p:sldSz cx="9144000" cy="5143500" type="screen16x9"/>
  <p:notesSz cx="6858000" cy="9144000"/>
  <p:embeddedFontLst>
    <p:embeddedFont>
      <p:font typeface="IBM Plex Sans" panose="020B0604020202020204" charset="0"/>
      <p:regular r:id="rId10"/>
      <p:bold r:id="rId11"/>
      <p:italic r:id="rId12"/>
      <p:boldItalic r:id="rId13"/>
    </p:embeddedFont>
    <p:embeddedFont>
      <p:font typeface="IBM Plex Sans Light" panose="020B0604020202020204" charset="0"/>
      <p:regular r:id="rId14"/>
      <p:bold r:id="rId15"/>
      <p:italic r:id="rId16"/>
      <p:boldItalic r:id="rId17"/>
    </p:embeddedFont>
    <p:embeddedFont>
      <p:font typeface="Merriweather"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FA2CB-32C7-583B-9A19-986A5EF2D935}" v="3" dt="2021-04-25T09:32:04.340"/>
    <p1510:client id="{8A467F92-00E7-49AB-A888-901B9C2D128B}" v="344" dt="2021-04-25T09:31:17.420"/>
    <p1510:client id="{99438B0F-76F8-4CE0-936B-E3C44B1CA7AD}" v="96" dt="2021-04-25T09:37:16.394"/>
    <p1510:client id="{ADEFD40C-381F-4AA8-BE82-4DC8C7F0F40C}" v="3" dt="2021-04-25T09:59:40.918"/>
    <p1510:client id="{CFAD844B-783D-2BC1-B44F-E99382E86E77}" v="526" dt="2021-04-25T10:33:12.913"/>
  </p1510:revLst>
</p1510:revInfo>
</file>

<file path=ppt/tableStyles.xml><?xml version="1.0" encoding="utf-8"?>
<a:tblStyleLst xmlns:a="http://schemas.openxmlformats.org/drawingml/2006/main" def="{F389440F-7A03-4700-8BB4-EAF8913F6416}">
  <a:tblStyle styleId="{F389440F-7A03-4700-8BB4-EAF8913F6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12200"/>
            <a:ext cx="6041075" cy="5166925"/>
          </a:xfrm>
          <a:custGeom>
            <a:avLst/>
            <a:gdLst/>
            <a:ahLst/>
            <a:cxnLst/>
            <a:rect l="l" t="t" r="r" b="b"/>
            <a:pathLst>
              <a:path w="241643" h="206677" extrusionOk="0">
                <a:moveTo>
                  <a:pt x="126321" y="206677"/>
                </a:moveTo>
                <a:lnTo>
                  <a:pt x="241643" y="0"/>
                </a:lnTo>
                <a:lnTo>
                  <a:pt x="0" y="0"/>
                </a:lnTo>
                <a:lnTo>
                  <a:pt x="0" y="206677"/>
                </a:lnTo>
                <a:close/>
              </a:path>
            </a:pathLst>
          </a:custGeom>
          <a:solidFill>
            <a:schemeClr val="lt1"/>
          </a:solidFill>
          <a:ln>
            <a:noFill/>
          </a:ln>
        </p:spPr>
      </p:sp>
      <p:sp>
        <p:nvSpPr>
          <p:cNvPr id="11" name="Google Shape;11;p2"/>
          <p:cNvSpPr/>
          <p:nvPr/>
        </p:nvSpPr>
        <p:spPr>
          <a:xfrm>
            <a:off x="2518391" y="1589650"/>
            <a:ext cx="3331800" cy="35538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701476" y="0"/>
            <a:ext cx="3331800" cy="3553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685800" y="696425"/>
            <a:ext cx="4466100" cy="2857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23"/>
        <p:cNvGrpSpPr/>
        <p:nvPr/>
      </p:nvGrpSpPr>
      <p:grpSpPr>
        <a:xfrm>
          <a:off x="0" y="0"/>
          <a:ext cx="0" cy="0"/>
          <a:chOff x="0" y="0"/>
          <a:chExt cx="0" cy="0"/>
        </a:xfrm>
      </p:grpSpPr>
      <p:grpSp>
        <p:nvGrpSpPr>
          <p:cNvPr id="124" name="Google Shape;124;p11"/>
          <p:cNvGrpSpPr/>
          <p:nvPr/>
        </p:nvGrpSpPr>
        <p:grpSpPr>
          <a:xfrm>
            <a:off x="-313699" y="3506500"/>
            <a:ext cx="7500144" cy="1637017"/>
            <a:chOff x="-313699" y="-18375"/>
            <a:chExt cx="7500144" cy="1637017"/>
          </a:xfrm>
        </p:grpSpPr>
        <p:sp>
          <p:nvSpPr>
            <p:cNvPr id="125" name="Google Shape;125;p11"/>
            <p:cNvSpPr/>
            <p:nvPr/>
          </p:nvSpPr>
          <p:spPr>
            <a:xfrm>
              <a:off x="256375" y="848019"/>
              <a:ext cx="6692400" cy="4491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313699" y="850942"/>
              <a:ext cx="720000" cy="767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6680045" y="574471"/>
              <a:ext cx="506400" cy="5400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6845048"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1"/>
          <p:cNvSpPr txBox="1">
            <a:spLocks noGrp="1"/>
          </p:cNvSpPr>
          <p:nvPr>
            <p:ph type="body" idx="1"/>
          </p:nvPr>
        </p:nvSpPr>
        <p:spPr>
          <a:xfrm>
            <a:off x="752475" y="4406300"/>
            <a:ext cx="58407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sz="1600"/>
            </a:lvl1pPr>
          </a:lstStyle>
          <a:p>
            <a:endParaRPr/>
          </a:p>
        </p:txBody>
      </p:sp>
      <p:sp>
        <p:nvSpPr>
          <p:cNvPr id="132" name="Google Shape;132;p11"/>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White" type="blank">
  <p:cSld name="BLANK">
    <p:bg>
      <p:bgPr>
        <a:solidFill>
          <a:schemeClr val="lt1"/>
        </a:solidFill>
        <a:effectLst/>
      </p:bgPr>
    </p:bg>
    <p:spTree>
      <p:nvGrpSpPr>
        <p:cNvPr id="1" name="Shape 133"/>
        <p:cNvGrpSpPr/>
        <p:nvPr/>
      </p:nvGrpSpPr>
      <p:grpSpPr>
        <a:xfrm>
          <a:off x="0" y="0"/>
          <a:ext cx="0" cy="0"/>
          <a:chOff x="0" y="0"/>
          <a:chExt cx="0" cy="0"/>
        </a:xfrm>
      </p:grpSpPr>
      <p:sp>
        <p:nvSpPr>
          <p:cNvPr id="134" name="Google Shape;134;p1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12"/>
          <p:cNvGrpSpPr/>
          <p:nvPr/>
        </p:nvGrpSpPr>
        <p:grpSpPr>
          <a:xfrm>
            <a:off x="-313691" y="-18375"/>
            <a:ext cx="1367790" cy="1637005"/>
            <a:chOff x="-313691" y="-18375"/>
            <a:chExt cx="1367790" cy="1637005"/>
          </a:xfrm>
        </p:grpSpPr>
        <p:sp>
          <p:nvSpPr>
            <p:cNvPr id="136" name="Google Shape;136;p12"/>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2"/>
          <p:cNvGrpSpPr/>
          <p:nvPr/>
        </p:nvGrpSpPr>
        <p:grpSpPr>
          <a:xfrm>
            <a:off x="7485392" y="1755351"/>
            <a:ext cx="2830800" cy="3388272"/>
            <a:chOff x="7485392" y="1755351"/>
            <a:chExt cx="2830800" cy="3388272"/>
          </a:xfrm>
        </p:grpSpPr>
        <p:sp>
          <p:nvSpPr>
            <p:cNvPr id="140" name="Google Shape;140;p12"/>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ark">
  <p:cSld name="BLANK_1">
    <p:spTree>
      <p:nvGrpSpPr>
        <p:cNvPr id="1" name="Shape 142"/>
        <p:cNvGrpSpPr/>
        <p:nvPr/>
      </p:nvGrpSpPr>
      <p:grpSpPr>
        <a:xfrm>
          <a:off x="0" y="0"/>
          <a:ext cx="0" cy="0"/>
          <a:chOff x="0" y="0"/>
          <a:chExt cx="0" cy="0"/>
        </a:xfrm>
      </p:grpSpPr>
      <p:sp>
        <p:nvSpPr>
          <p:cNvPr id="143" name="Google Shape;143;p13"/>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4" name="Google Shape;144;p13"/>
          <p:cNvGrpSpPr/>
          <p:nvPr/>
        </p:nvGrpSpPr>
        <p:grpSpPr>
          <a:xfrm>
            <a:off x="-313691" y="-18375"/>
            <a:ext cx="1367790" cy="1637005"/>
            <a:chOff x="-313691" y="-18375"/>
            <a:chExt cx="1367790" cy="1637005"/>
          </a:xfrm>
        </p:grpSpPr>
        <p:sp>
          <p:nvSpPr>
            <p:cNvPr id="145" name="Google Shape;145;p13"/>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3"/>
          <p:cNvGrpSpPr/>
          <p:nvPr/>
        </p:nvGrpSpPr>
        <p:grpSpPr>
          <a:xfrm>
            <a:off x="7485392" y="1755351"/>
            <a:ext cx="2830800" cy="3388272"/>
            <a:chOff x="7485392" y="1755351"/>
            <a:chExt cx="2830800" cy="3388272"/>
          </a:xfrm>
        </p:grpSpPr>
        <p:sp>
          <p:nvSpPr>
            <p:cNvPr id="149" name="Google Shape;149;p13"/>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_1_1">
    <p:bg>
      <p:bgPr>
        <a:solidFill>
          <a:schemeClr val="lt1"/>
        </a:soli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grpSp>
        <p:nvGrpSpPr>
          <p:cNvPr id="15" name="Google Shape;15;p3"/>
          <p:cNvGrpSpPr/>
          <p:nvPr/>
        </p:nvGrpSpPr>
        <p:grpSpPr>
          <a:xfrm>
            <a:off x="-847116" y="534075"/>
            <a:ext cx="10543642" cy="3440047"/>
            <a:chOff x="-847116" y="591225"/>
            <a:chExt cx="10543642" cy="3440047"/>
          </a:xfrm>
        </p:grpSpPr>
        <p:sp>
          <p:nvSpPr>
            <p:cNvPr id="16" name="Google Shape;16;p3"/>
            <p:cNvSpPr/>
            <p:nvPr/>
          </p:nvSpPr>
          <p:spPr>
            <a:xfrm>
              <a:off x="278002" y="1752528"/>
              <a:ext cx="7944569" cy="1803781"/>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47116" y="222737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7113129" y="1325881"/>
              <a:ext cx="1691507" cy="1803781"/>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75747" y="1165593"/>
              <a:ext cx="2241448" cy="2390699"/>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84968" y="591225"/>
              <a:ext cx="943237" cy="1006433"/>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42811" y="2959969"/>
              <a:ext cx="559354" cy="59633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354027" y="961274"/>
              <a:ext cx="1342500" cy="14316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ctrTitle"/>
          </p:nvPr>
        </p:nvSpPr>
        <p:spPr>
          <a:xfrm>
            <a:off x="1790700" y="2099613"/>
            <a:ext cx="5562600" cy="5823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4" name="Google Shape;24;p3"/>
          <p:cNvSpPr txBox="1">
            <a:spLocks noGrp="1"/>
          </p:cNvSpPr>
          <p:nvPr>
            <p:ph type="subTitle" idx="1"/>
          </p:nvPr>
        </p:nvSpPr>
        <p:spPr>
          <a:xfrm>
            <a:off x="1790700" y="2778688"/>
            <a:ext cx="5562600" cy="2652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sp>
        <p:nvSpPr>
          <p:cNvPr id="26" name="Google Shape;26;p4"/>
          <p:cNvSpPr/>
          <p:nvPr/>
        </p:nvSpPr>
        <p:spPr>
          <a:xfrm>
            <a:off x="0" y="-50"/>
            <a:ext cx="9144000" cy="5143500"/>
          </a:xfrm>
          <a:prstGeom prst="parallelogram">
            <a:avLst>
              <a:gd name="adj" fmla="val 5558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body" idx="1"/>
          </p:nvPr>
        </p:nvSpPr>
        <p:spPr>
          <a:xfrm>
            <a:off x="2746950" y="1037200"/>
            <a:ext cx="3650100" cy="30690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Clr>
                <a:schemeClr val="dk1"/>
              </a:buClr>
              <a:buSzPts val="2400"/>
              <a:buFont typeface="IBM Plex Sans"/>
              <a:buChar char="▰"/>
              <a:defRPr i="1">
                <a:latin typeface="IBM Plex Sans"/>
                <a:ea typeface="IBM Plex Sans"/>
                <a:cs typeface="IBM Plex Sans"/>
                <a:sym typeface="IBM Plex Sans"/>
              </a:defRPr>
            </a:lvl1pPr>
            <a:lvl2pPr marL="914400" lvl="1"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2pPr>
            <a:lvl3pPr marL="1371600" lvl="2"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3pPr>
            <a:lvl4pPr marL="1828800" lvl="3"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4pPr>
            <a:lvl5pPr marL="2286000" lvl="4"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5pPr>
            <a:lvl6pPr marL="2743200" lvl="5"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6pPr>
            <a:lvl7pPr marL="3200400" lvl="6"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7pPr>
            <a:lvl8pPr marL="3657600" lvl="7"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8pPr>
            <a:lvl9pPr marL="4114800" lvl="8" indent="-381000" algn="ctr" rtl="0">
              <a:spcBef>
                <a:spcPts val="0"/>
              </a:spcBef>
              <a:spcAft>
                <a:spcPts val="0"/>
              </a:spcAft>
              <a:buClr>
                <a:schemeClr val="dk1"/>
              </a:buClr>
              <a:buSzPts val="2400"/>
              <a:buFont typeface="IBM Plex Sans"/>
              <a:buChar char="■"/>
              <a:defRPr i="1">
                <a:latin typeface="IBM Plex Sans"/>
                <a:ea typeface="IBM Plex Sans"/>
                <a:cs typeface="IBM Plex Sans"/>
                <a:sym typeface="IBM Plex Sans"/>
              </a:defRPr>
            </a:lvl9pPr>
          </a:lstStyle>
          <a:p>
            <a:endParaRPr/>
          </a:p>
        </p:txBody>
      </p:sp>
      <p:sp>
        <p:nvSpPr>
          <p:cNvPr id="28" name="Google Shape;28;p4"/>
          <p:cNvSpPr txBox="1"/>
          <p:nvPr/>
        </p:nvSpPr>
        <p:spPr>
          <a:xfrm>
            <a:off x="3593400" y="380949"/>
            <a:ext cx="1957200" cy="50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Merriweather"/>
                <a:ea typeface="Merriweather"/>
                <a:cs typeface="Merriweather"/>
                <a:sym typeface="Merriweather"/>
              </a:rPr>
              <a:t>“</a:t>
            </a:r>
            <a:endParaRPr sz="6000" b="1">
              <a:solidFill>
                <a:schemeClr val="accent1"/>
              </a:solidFill>
              <a:latin typeface="Merriweather"/>
              <a:ea typeface="Merriweather"/>
              <a:cs typeface="Merriweather"/>
              <a:sym typeface="Merriweather"/>
            </a:endParaRPr>
          </a:p>
        </p:txBody>
      </p:sp>
      <p:sp>
        <p:nvSpPr>
          <p:cNvPr id="29" name="Google Shape;29;p4"/>
          <p:cNvSpPr txBox="1">
            <a:spLocks noGrp="1"/>
          </p:cNvSpPr>
          <p:nvPr>
            <p:ph type="sldNum" idx="12"/>
          </p:nvPr>
        </p:nvSpPr>
        <p:spPr>
          <a:xfrm>
            <a:off x="4354950" y="0"/>
            <a:ext cx="434100" cy="393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
        <p:nvSpPr>
          <p:cNvPr id="30" name="Google Shape;30;p4"/>
          <p:cNvSpPr/>
          <p:nvPr/>
        </p:nvSpPr>
        <p:spPr>
          <a:xfrm>
            <a:off x="-161316" y="217022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10053" y="1108443"/>
            <a:ext cx="2241300" cy="23907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070768" y="534075"/>
            <a:ext cx="943200" cy="10065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308537" y="814737"/>
            <a:ext cx="1744500" cy="1859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6769741" y="3169650"/>
            <a:ext cx="1234800" cy="13167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p:nvPr/>
        </p:nvSpPr>
        <p:spPr>
          <a:xfrm>
            <a:off x="3593400" y="4258799"/>
            <a:ext cx="1957200" cy="50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Merriweather"/>
                <a:ea typeface="Merriweather"/>
                <a:cs typeface="Merriweather"/>
                <a:sym typeface="Merriweather"/>
              </a:rPr>
              <a:t>”</a:t>
            </a:r>
            <a:endParaRPr sz="6000" b="1">
              <a:solidFill>
                <a:schemeClr val="accent1"/>
              </a:solidFill>
              <a:latin typeface="Merriweather"/>
              <a:ea typeface="Merriweather"/>
              <a:cs typeface="Merriweather"/>
              <a:sym typeface="Merriweather"/>
            </a:endParaRPr>
          </a:p>
        </p:txBody>
      </p:sp>
      <p:sp>
        <p:nvSpPr>
          <p:cNvPr id="36" name="Google Shape;36;p4"/>
          <p:cNvSpPr/>
          <p:nvPr/>
        </p:nvSpPr>
        <p:spPr>
          <a:xfrm>
            <a:off x="7174525" y="2019350"/>
            <a:ext cx="1782000" cy="19005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313691" y="-18375"/>
            <a:ext cx="7510983" cy="1637005"/>
            <a:chOff x="-313691" y="-18375"/>
            <a:chExt cx="7510983" cy="1637005"/>
          </a:xfrm>
        </p:grpSpPr>
        <p:sp>
          <p:nvSpPr>
            <p:cNvPr id="39" name="Google Shape;39;p5"/>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a:off x="7485392" y="1755351"/>
            <a:ext cx="2830800" cy="3388272"/>
            <a:chOff x="7485392" y="1755351"/>
            <a:chExt cx="2830800" cy="3388272"/>
          </a:xfrm>
        </p:grpSpPr>
        <p:sp>
          <p:nvSpPr>
            <p:cNvPr id="46" name="Google Shape;46;p5"/>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9" name="Google Shape;49;p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5"/>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1"/>
        <p:cNvGrpSpPr/>
        <p:nvPr/>
      </p:nvGrpSpPr>
      <p:grpSpPr>
        <a:xfrm>
          <a:off x="0" y="0"/>
          <a:ext cx="0" cy="0"/>
          <a:chOff x="0" y="0"/>
          <a:chExt cx="0" cy="0"/>
        </a:xfrm>
      </p:grpSpPr>
      <p:sp>
        <p:nvSpPr>
          <p:cNvPr id="52" name="Google Shape;52;p6"/>
          <p:cNvSpPr/>
          <p:nvPr/>
        </p:nvSpPr>
        <p:spPr>
          <a:xfrm>
            <a:off x="-7800" y="-12200"/>
            <a:ext cx="6248300" cy="5166925"/>
          </a:xfrm>
          <a:custGeom>
            <a:avLst/>
            <a:gdLst/>
            <a:ahLst/>
            <a:cxnLst/>
            <a:rect l="l" t="t" r="r" b="b"/>
            <a:pathLst>
              <a:path w="249932" h="206677" extrusionOk="0">
                <a:moveTo>
                  <a:pt x="134610" y="206677"/>
                </a:moveTo>
                <a:lnTo>
                  <a:pt x="249932" y="0"/>
                </a:lnTo>
                <a:lnTo>
                  <a:pt x="312" y="176"/>
                </a:lnTo>
                <a:lnTo>
                  <a:pt x="0" y="206540"/>
                </a:lnTo>
                <a:close/>
              </a:path>
            </a:pathLst>
          </a:custGeom>
          <a:solidFill>
            <a:schemeClr val="lt1"/>
          </a:solidFill>
          <a:ln>
            <a:noFill/>
          </a:ln>
        </p:spPr>
      </p:sp>
      <p:grpSp>
        <p:nvGrpSpPr>
          <p:cNvPr id="53" name="Google Shape;53;p6"/>
          <p:cNvGrpSpPr/>
          <p:nvPr/>
        </p:nvGrpSpPr>
        <p:grpSpPr>
          <a:xfrm>
            <a:off x="-313691" y="-18375"/>
            <a:ext cx="6268866" cy="1637005"/>
            <a:chOff x="-313691" y="-18375"/>
            <a:chExt cx="6268866" cy="1637005"/>
          </a:xfrm>
        </p:grpSpPr>
        <p:sp>
          <p:nvSpPr>
            <p:cNvPr id="54" name="Google Shape;54;p6"/>
            <p:cNvSpPr/>
            <p:nvPr/>
          </p:nvSpPr>
          <p:spPr>
            <a:xfrm>
              <a:off x="256375" y="499825"/>
              <a:ext cx="56988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a:off x="8378663" y="3572732"/>
            <a:ext cx="1312359" cy="1570803"/>
            <a:chOff x="7485392" y="1755351"/>
            <a:chExt cx="2830800" cy="3388272"/>
          </a:xfrm>
        </p:grpSpPr>
        <p:sp>
          <p:nvSpPr>
            <p:cNvPr id="59" name="Google Shape;59;p6"/>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p:nvPr/>
        </p:nvSpPr>
        <p:spPr>
          <a:xfrm>
            <a:off x="3171580" y="2571750"/>
            <a:ext cx="1806600" cy="2582700"/>
          </a:xfrm>
          <a:prstGeom prst="parallelogram">
            <a:avLst>
              <a:gd name="adj" fmla="val 79448"/>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2918594" y="0"/>
            <a:ext cx="3321900" cy="4749900"/>
          </a:xfrm>
          <a:prstGeom prst="parallelogram">
            <a:avLst>
              <a:gd name="adj" fmla="val 79448"/>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txBox="1">
            <a:spLocks noGrp="1"/>
          </p:cNvSpPr>
          <p:nvPr>
            <p:ph type="title"/>
          </p:nvPr>
        </p:nvSpPr>
        <p:spPr>
          <a:xfrm>
            <a:off x="914575" y="495875"/>
            <a:ext cx="39090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64" name="Google Shape;64;p6"/>
          <p:cNvSpPr txBox="1">
            <a:spLocks noGrp="1"/>
          </p:cNvSpPr>
          <p:nvPr>
            <p:ph type="body" idx="1"/>
          </p:nvPr>
        </p:nvSpPr>
        <p:spPr>
          <a:xfrm>
            <a:off x="914575" y="1584425"/>
            <a:ext cx="2480700" cy="2999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6"/>
          <p:cNvSpPr txBox="1">
            <a:spLocks noGrp="1"/>
          </p:cNvSpPr>
          <p:nvPr>
            <p:ph type="sldNum" idx="12"/>
          </p:nvPr>
        </p:nvSpPr>
        <p:spPr>
          <a:xfrm>
            <a:off x="8694775" y="4749850"/>
            <a:ext cx="4494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66"/>
        <p:cNvGrpSpPr/>
        <p:nvPr/>
      </p:nvGrpSpPr>
      <p:grpSpPr>
        <a:xfrm>
          <a:off x="0" y="0"/>
          <a:ext cx="0" cy="0"/>
          <a:chOff x="0" y="0"/>
          <a:chExt cx="0" cy="0"/>
        </a:xfrm>
      </p:grpSpPr>
      <p:grpSp>
        <p:nvGrpSpPr>
          <p:cNvPr id="67" name="Google Shape;67;p7"/>
          <p:cNvGrpSpPr/>
          <p:nvPr/>
        </p:nvGrpSpPr>
        <p:grpSpPr>
          <a:xfrm>
            <a:off x="-313691" y="-18375"/>
            <a:ext cx="7510983" cy="1637005"/>
            <a:chOff x="-313691" y="-18375"/>
            <a:chExt cx="7510983" cy="1637005"/>
          </a:xfrm>
        </p:grpSpPr>
        <p:sp>
          <p:nvSpPr>
            <p:cNvPr id="68" name="Google Shape;68;p7"/>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7485392" y="1755351"/>
            <a:ext cx="2830800" cy="3388272"/>
            <a:chOff x="7485392" y="1755351"/>
            <a:chExt cx="2830800" cy="3388272"/>
          </a:xfrm>
        </p:grpSpPr>
        <p:sp>
          <p:nvSpPr>
            <p:cNvPr id="75" name="Google Shape;75;p7"/>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78" name="Google Shape;78;p7"/>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9" name="Google Shape;79;p7"/>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0" name="Google Shape;80;p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81"/>
        <p:cNvGrpSpPr/>
        <p:nvPr/>
      </p:nvGrpSpPr>
      <p:grpSpPr>
        <a:xfrm>
          <a:off x="0" y="0"/>
          <a:ext cx="0" cy="0"/>
          <a:chOff x="0" y="0"/>
          <a:chExt cx="0" cy="0"/>
        </a:xfrm>
      </p:grpSpPr>
      <p:grpSp>
        <p:nvGrpSpPr>
          <p:cNvPr id="82" name="Google Shape;82;p8"/>
          <p:cNvGrpSpPr/>
          <p:nvPr/>
        </p:nvGrpSpPr>
        <p:grpSpPr>
          <a:xfrm>
            <a:off x="-313691" y="-18375"/>
            <a:ext cx="7510983" cy="1637005"/>
            <a:chOff x="-313691" y="-18375"/>
            <a:chExt cx="7510983" cy="1637005"/>
          </a:xfrm>
        </p:grpSpPr>
        <p:sp>
          <p:nvSpPr>
            <p:cNvPr id="83" name="Google Shape;83;p8"/>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7485392" y="1755351"/>
            <a:ext cx="2830800" cy="3388272"/>
            <a:chOff x="7485392" y="1755351"/>
            <a:chExt cx="2830800" cy="3388272"/>
          </a:xfrm>
        </p:grpSpPr>
        <p:sp>
          <p:nvSpPr>
            <p:cNvPr id="90" name="Google Shape;90;p8"/>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93" name="Google Shape;93;p8"/>
          <p:cNvSpPr txBox="1">
            <a:spLocks noGrp="1"/>
          </p:cNvSpPr>
          <p:nvPr>
            <p:ph type="body" idx="1"/>
          </p:nvPr>
        </p:nvSpPr>
        <p:spPr>
          <a:xfrm>
            <a:off x="914575"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4" name="Google Shape;94;p8"/>
          <p:cNvSpPr txBox="1">
            <a:spLocks noGrp="1"/>
          </p:cNvSpPr>
          <p:nvPr>
            <p:ph type="body" idx="2"/>
          </p:nvPr>
        </p:nvSpPr>
        <p:spPr>
          <a:xfrm>
            <a:off x="3325823"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5" name="Google Shape;95;p8"/>
          <p:cNvSpPr txBox="1">
            <a:spLocks noGrp="1"/>
          </p:cNvSpPr>
          <p:nvPr>
            <p:ph type="body" idx="3"/>
          </p:nvPr>
        </p:nvSpPr>
        <p:spPr>
          <a:xfrm>
            <a:off x="5737072"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6" name="Google Shape;96;p8"/>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97"/>
        <p:cNvGrpSpPr/>
        <p:nvPr/>
      </p:nvGrpSpPr>
      <p:grpSpPr>
        <a:xfrm>
          <a:off x="0" y="0"/>
          <a:ext cx="0" cy="0"/>
          <a:chOff x="0" y="0"/>
          <a:chExt cx="0" cy="0"/>
        </a:xfrm>
      </p:grpSpPr>
      <p:grpSp>
        <p:nvGrpSpPr>
          <p:cNvPr id="98" name="Google Shape;98;p9"/>
          <p:cNvGrpSpPr/>
          <p:nvPr/>
        </p:nvGrpSpPr>
        <p:grpSpPr>
          <a:xfrm>
            <a:off x="-313691" y="-18375"/>
            <a:ext cx="7510983" cy="1637005"/>
            <a:chOff x="-313691" y="-18375"/>
            <a:chExt cx="7510983" cy="1637005"/>
          </a:xfrm>
        </p:grpSpPr>
        <p:sp>
          <p:nvSpPr>
            <p:cNvPr id="99" name="Google Shape;99;p9"/>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9"/>
          <p:cNvGrpSpPr/>
          <p:nvPr/>
        </p:nvGrpSpPr>
        <p:grpSpPr>
          <a:xfrm>
            <a:off x="7485392" y="1755351"/>
            <a:ext cx="2830800" cy="3388272"/>
            <a:chOff x="7485392" y="1755351"/>
            <a:chExt cx="2830800" cy="3388272"/>
          </a:xfrm>
        </p:grpSpPr>
        <p:sp>
          <p:nvSpPr>
            <p:cNvPr id="106" name="Google Shape;106;p9"/>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9"/>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09" name="Google Shape;109;p9"/>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Dark">
  <p:cSld name="TITLE_ONLY_1">
    <p:bg>
      <p:bgPr>
        <a:gradFill>
          <a:gsLst>
            <a:gs pos="0">
              <a:schemeClr val="accent6"/>
            </a:gs>
            <a:gs pos="100000">
              <a:schemeClr val="accent5"/>
            </a:gs>
          </a:gsLst>
          <a:lin ang="5400012" scaled="0"/>
        </a:gra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a:off x="-313691" y="-18375"/>
            <a:ext cx="7510983" cy="1637005"/>
            <a:chOff x="-313691" y="-18375"/>
            <a:chExt cx="7510983" cy="1637005"/>
          </a:xfrm>
        </p:grpSpPr>
        <p:sp>
          <p:nvSpPr>
            <p:cNvPr id="112" name="Google Shape;112;p10"/>
            <p:cNvSpPr/>
            <p:nvPr/>
          </p:nvSpPr>
          <p:spPr>
            <a:xfrm>
              <a:off x="256376" y="499825"/>
              <a:ext cx="6692400" cy="804900"/>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485392" y="1755351"/>
            <a:ext cx="2830800" cy="3388272"/>
            <a:chOff x="7485392" y="1755351"/>
            <a:chExt cx="2830800" cy="3388272"/>
          </a:xfrm>
        </p:grpSpPr>
        <p:sp>
          <p:nvSpPr>
            <p:cNvPr id="119" name="Google Shape;119;p10"/>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2000"/>
              <a:buNone/>
              <a:defRPr>
                <a:solidFill>
                  <a:schemeClr val="lt1"/>
                </a:solidFill>
              </a:defRPr>
            </a:lvl2pPr>
            <a:lvl3pPr lvl="2" rtl="0">
              <a:spcBef>
                <a:spcPts val="0"/>
              </a:spcBef>
              <a:spcAft>
                <a:spcPts val="0"/>
              </a:spcAft>
              <a:buClr>
                <a:schemeClr val="lt1"/>
              </a:buClr>
              <a:buSzPts val="2000"/>
              <a:buNone/>
              <a:defRPr>
                <a:solidFill>
                  <a:schemeClr val="lt1"/>
                </a:solidFill>
              </a:defRPr>
            </a:lvl3pPr>
            <a:lvl4pPr lvl="3" rtl="0">
              <a:spcBef>
                <a:spcPts val="0"/>
              </a:spcBef>
              <a:spcAft>
                <a:spcPts val="0"/>
              </a:spcAft>
              <a:buClr>
                <a:schemeClr val="lt1"/>
              </a:buClr>
              <a:buSzPts val="2000"/>
              <a:buNone/>
              <a:defRPr>
                <a:solidFill>
                  <a:schemeClr val="lt1"/>
                </a:solidFill>
              </a:defRPr>
            </a:lvl4pPr>
            <a:lvl5pPr lvl="4" rtl="0">
              <a:spcBef>
                <a:spcPts val="0"/>
              </a:spcBef>
              <a:spcAft>
                <a:spcPts val="0"/>
              </a:spcAft>
              <a:buClr>
                <a:schemeClr val="lt1"/>
              </a:buClr>
              <a:buSzPts val="2000"/>
              <a:buNone/>
              <a:defRPr>
                <a:solidFill>
                  <a:schemeClr val="lt1"/>
                </a:solidFill>
              </a:defRPr>
            </a:lvl5pPr>
            <a:lvl6pPr lvl="5" rtl="0">
              <a:spcBef>
                <a:spcPts val="0"/>
              </a:spcBef>
              <a:spcAft>
                <a:spcPts val="0"/>
              </a:spcAft>
              <a:buClr>
                <a:schemeClr val="lt1"/>
              </a:buClr>
              <a:buSzPts val="2000"/>
              <a:buNone/>
              <a:defRPr>
                <a:solidFill>
                  <a:schemeClr val="lt1"/>
                </a:solidFill>
              </a:defRPr>
            </a:lvl6pPr>
            <a:lvl7pPr lvl="6" rtl="0">
              <a:spcBef>
                <a:spcPts val="0"/>
              </a:spcBef>
              <a:spcAft>
                <a:spcPts val="0"/>
              </a:spcAft>
              <a:buClr>
                <a:schemeClr val="lt1"/>
              </a:buClr>
              <a:buSzPts val="2000"/>
              <a:buNone/>
              <a:defRPr>
                <a:solidFill>
                  <a:schemeClr val="lt1"/>
                </a:solidFill>
              </a:defRPr>
            </a:lvl7pPr>
            <a:lvl8pPr lvl="7" rtl="0">
              <a:spcBef>
                <a:spcPts val="0"/>
              </a:spcBef>
              <a:spcAft>
                <a:spcPts val="0"/>
              </a:spcAft>
              <a:buClr>
                <a:schemeClr val="lt1"/>
              </a:buClr>
              <a:buSzPts val="2000"/>
              <a:buNone/>
              <a:defRPr>
                <a:solidFill>
                  <a:schemeClr val="lt1"/>
                </a:solidFill>
              </a:defRPr>
            </a:lvl8pPr>
            <a:lvl9pPr lvl="8" rtl="0">
              <a:spcBef>
                <a:spcPts val="0"/>
              </a:spcBef>
              <a:spcAft>
                <a:spcPts val="0"/>
              </a:spcAft>
              <a:buClr>
                <a:schemeClr val="lt1"/>
              </a:buClr>
              <a:buSzPts val="2000"/>
              <a:buNone/>
              <a:defRPr>
                <a:solidFill>
                  <a:schemeClr val="lt1"/>
                </a:solidFill>
              </a:defRPr>
            </a:lvl9pPr>
          </a:lstStyle>
          <a:p>
            <a:endParaRPr/>
          </a:p>
        </p:txBody>
      </p:sp>
      <p:sp>
        <p:nvSpPr>
          <p:cNvPr id="122" name="Google Shape;122;p1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575" y="495875"/>
            <a:ext cx="6026700" cy="8130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1pPr>
            <a:lvl2pPr lvl="1"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2pPr>
            <a:lvl3pPr lvl="2"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3pPr>
            <a:lvl4pPr lvl="3"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4pPr>
            <a:lvl5pPr lvl="4"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5pPr>
            <a:lvl6pPr lvl="5"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6pPr>
            <a:lvl7pPr lvl="6"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7pPr>
            <a:lvl8pPr lvl="7"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8pPr>
            <a:lvl9pPr lvl="8"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14575" y="1584425"/>
            <a:ext cx="6999600" cy="29997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BM Plex Sans Light"/>
              <a:buChar char="▰"/>
              <a:defRPr sz="2400">
                <a:solidFill>
                  <a:schemeClr val="dk1"/>
                </a:solidFill>
                <a:latin typeface="IBM Plex Sans Light"/>
                <a:ea typeface="IBM Plex Sans Light"/>
                <a:cs typeface="IBM Plex Sans Light"/>
                <a:sym typeface="IBM Plex Sans Light"/>
              </a:defRPr>
            </a:lvl1pPr>
            <a:lvl2pPr marL="914400" lvl="1" indent="-381000" rtl="0">
              <a:lnSpc>
                <a:spcPct val="115000"/>
              </a:lnSpc>
              <a:spcBef>
                <a:spcPts val="0"/>
              </a:spcBef>
              <a:spcAft>
                <a:spcPts val="0"/>
              </a:spcAft>
              <a:buClr>
                <a:schemeClr val="accent2"/>
              </a:buClr>
              <a:buSzPts val="2400"/>
              <a:buFont typeface="IBM Plex Sans Light"/>
              <a:buChar char="╺"/>
              <a:defRPr sz="2400">
                <a:solidFill>
                  <a:schemeClr val="dk1"/>
                </a:solidFill>
                <a:latin typeface="IBM Plex Sans Light"/>
                <a:ea typeface="IBM Plex Sans Light"/>
                <a:cs typeface="IBM Plex Sans Light"/>
                <a:sym typeface="IBM Plex Sans Light"/>
              </a:defRPr>
            </a:lvl2pPr>
            <a:lvl3pPr marL="1371600" lvl="2" indent="-381000" rtl="0">
              <a:lnSpc>
                <a:spcPct val="115000"/>
              </a:lnSpc>
              <a:spcBef>
                <a:spcPts val="0"/>
              </a:spcBef>
              <a:spcAft>
                <a:spcPts val="0"/>
              </a:spcAft>
              <a:buClr>
                <a:schemeClr val="accent3"/>
              </a:buClr>
              <a:buSzPts val="2400"/>
              <a:buFont typeface="IBM Plex Sans Light"/>
              <a:buChar char="╺"/>
              <a:defRPr sz="2400">
                <a:solidFill>
                  <a:schemeClr val="dk1"/>
                </a:solidFill>
                <a:latin typeface="IBM Plex Sans Light"/>
                <a:ea typeface="IBM Plex Sans Light"/>
                <a:cs typeface="IBM Plex Sans Light"/>
                <a:sym typeface="IBM Plex Sans Light"/>
              </a:defRPr>
            </a:lvl3pPr>
            <a:lvl4pPr marL="1828800" lvl="3"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4pPr>
            <a:lvl5pPr marL="2286000" lvl="4"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5pPr>
            <a:lvl6pPr marL="2743200" lvl="5"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6pPr>
            <a:lvl7pPr marL="3200400" lvl="6"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7pPr>
            <a:lvl8pPr marL="3657600" lvl="7"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8pPr>
            <a:lvl9pPr marL="4114800" lvl="8"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9pPr>
          </a:lstStyle>
          <a:p>
            <a:endParaRPr/>
          </a:p>
        </p:txBody>
      </p:sp>
      <p:sp>
        <p:nvSpPr>
          <p:cNvPr id="8" name="Google Shape;8;p1"/>
          <p:cNvSpPr txBox="1">
            <a:spLocks noGrp="1"/>
          </p:cNvSpPr>
          <p:nvPr>
            <p:ph type="sldNum" idx="12"/>
          </p:nvPr>
        </p:nvSpPr>
        <p:spPr>
          <a:xfrm>
            <a:off x="8557525" y="0"/>
            <a:ext cx="434100" cy="393600"/>
          </a:xfrm>
          <a:prstGeom prst="rect">
            <a:avLst/>
          </a:prstGeom>
          <a:noFill/>
          <a:ln>
            <a:noFill/>
          </a:ln>
        </p:spPr>
        <p:txBody>
          <a:bodyPr spcFirstLastPara="1" wrap="square" lIns="0" tIns="0" rIns="0" bIns="0" anchor="ctr" anchorCtr="0">
            <a:noAutofit/>
          </a:bodyPr>
          <a:lstStyle>
            <a:lvl1pPr lvl="0" algn="r" rtl="0">
              <a:buNone/>
              <a:defRPr sz="1200">
                <a:solidFill>
                  <a:schemeClr val="dk2"/>
                </a:solidFill>
                <a:latin typeface="IBM Plex Sans"/>
                <a:ea typeface="IBM Plex Sans"/>
                <a:cs typeface="IBM Plex Sans"/>
                <a:sym typeface="IBM Plex Sans"/>
              </a:defRPr>
            </a:lvl1pPr>
            <a:lvl2pPr lvl="1" algn="r" rtl="0">
              <a:buNone/>
              <a:defRPr sz="1200">
                <a:solidFill>
                  <a:schemeClr val="dk2"/>
                </a:solidFill>
                <a:latin typeface="IBM Plex Sans"/>
                <a:ea typeface="IBM Plex Sans"/>
                <a:cs typeface="IBM Plex Sans"/>
                <a:sym typeface="IBM Plex Sans"/>
              </a:defRPr>
            </a:lvl2pPr>
            <a:lvl3pPr lvl="2" algn="r" rtl="0">
              <a:buNone/>
              <a:defRPr sz="1200">
                <a:solidFill>
                  <a:schemeClr val="dk2"/>
                </a:solidFill>
                <a:latin typeface="IBM Plex Sans"/>
                <a:ea typeface="IBM Plex Sans"/>
                <a:cs typeface="IBM Plex Sans"/>
                <a:sym typeface="IBM Plex Sans"/>
              </a:defRPr>
            </a:lvl3pPr>
            <a:lvl4pPr lvl="3" algn="r" rtl="0">
              <a:buNone/>
              <a:defRPr sz="1200">
                <a:solidFill>
                  <a:schemeClr val="dk2"/>
                </a:solidFill>
                <a:latin typeface="IBM Plex Sans"/>
                <a:ea typeface="IBM Plex Sans"/>
                <a:cs typeface="IBM Plex Sans"/>
                <a:sym typeface="IBM Plex Sans"/>
              </a:defRPr>
            </a:lvl4pPr>
            <a:lvl5pPr lvl="4" algn="r" rtl="0">
              <a:buNone/>
              <a:defRPr sz="1200">
                <a:solidFill>
                  <a:schemeClr val="dk2"/>
                </a:solidFill>
                <a:latin typeface="IBM Plex Sans"/>
                <a:ea typeface="IBM Plex Sans"/>
                <a:cs typeface="IBM Plex Sans"/>
                <a:sym typeface="IBM Plex Sans"/>
              </a:defRPr>
            </a:lvl5pPr>
            <a:lvl6pPr lvl="5" algn="r" rtl="0">
              <a:buNone/>
              <a:defRPr sz="1200">
                <a:solidFill>
                  <a:schemeClr val="dk2"/>
                </a:solidFill>
                <a:latin typeface="IBM Plex Sans"/>
                <a:ea typeface="IBM Plex Sans"/>
                <a:cs typeface="IBM Plex Sans"/>
                <a:sym typeface="IBM Plex Sans"/>
              </a:defRPr>
            </a:lvl6pPr>
            <a:lvl7pPr lvl="6" algn="r" rtl="0">
              <a:buNone/>
              <a:defRPr sz="1200">
                <a:solidFill>
                  <a:schemeClr val="dk2"/>
                </a:solidFill>
                <a:latin typeface="IBM Plex Sans"/>
                <a:ea typeface="IBM Plex Sans"/>
                <a:cs typeface="IBM Plex Sans"/>
                <a:sym typeface="IBM Plex Sans"/>
              </a:defRPr>
            </a:lvl7pPr>
            <a:lvl8pPr lvl="7" algn="r" rtl="0">
              <a:buNone/>
              <a:defRPr sz="1200">
                <a:solidFill>
                  <a:schemeClr val="dk2"/>
                </a:solidFill>
                <a:latin typeface="IBM Plex Sans"/>
                <a:ea typeface="IBM Plex Sans"/>
                <a:cs typeface="IBM Plex Sans"/>
                <a:sym typeface="IBM Plex Sans"/>
              </a:defRPr>
            </a:lvl8pPr>
            <a:lvl9pPr lvl="8" algn="r" rtl="0">
              <a:buNone/>
              <a:defRPr sz="1200">
                <a:solidFill>
                  <a:schemeClr val="dk2"/>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hyperlink" Target="https://www.tinkercad.com/things/j5Ngp06wfCb"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15"/>
          <p:cNvSpPr txBox="1">
            <a:spLocks noGrp="1"/>
          </p:cNvSpPr>
          <p:nvPr>
            <p:ph type="ctrTitle"/>
          </p:nvPr>
        </p:nvSpPr>
        <p:spPr>
          <a:xfrm>
            <a:off x="378614" y="124925"/>
            <a:ext cx="4227262" cy="2857500"/>
          </a:xfrm>
          <a:prstGeom prst="rect">
            <a:avLst/>
          </a:prstGeom>
        </p:spPr>
        <p:txBody>
          <a:bodyPr spcFirstLastPara="1" wrap="square" lIns="0" tIns="0" rIns="0" bIns="0" anchor="ctr" anchorCtr="0">
            <a:noAutofit/>
          </a:bodyPr>
          <a:lstStyle/>
          <a:p>
            <a:r>
              <a:rPr lang="en" sz="2800" u="sng" dirty="0">
                <a:solidFill>
                  <a:schemeClr val="accent6">
                    <a:lumMod val="90000"/>
                    <a:lumOff val="10000"/>
                  </a:schemeClr>
                </a:solidFill>
                <a:latin typeface="Times New Roman"/>
              </a:rPr>
              <a:t>3EL82</a:t>
            </a:r>
            <a:r>
              <a:rPr lang="en" sz="2800" dirty="0">
                <a:solidFill>
                  <a:schemeClr val="accent6">
                    <a:lumMod val="90000"/>
                    <a:lumOff val="10000"/>
                  </a:schemeClr>
                </a:solidFill>
                <a:latin typeface="Times New Roman"/>
              </a:rPr>
              <a:t> :-</a:t>
            </a:r>
            <a:br>
              <a:rPr lang="en" sz="2800" dirty="0">
                <a:solidFill>
                  <a:schemeClr val="accent6">
                    <a:lumMod val="90000"/>
                    <a:lumOff val="10000"/>
                  </a:schemeClr>
                </a:solidFill>
                <a:latin typeface="Times New Roman"/>
              </a:rPr>
            </a:br>
            <a:r>
              <a:rPr lang="en" sz="2800" dirty="0">
                <a:solidFill>
                  <a:schemeClr val="accent6">
                    <a:lumMod val="90000"/>
                    <a:lumOff val="10000"/>
                  </a:schemeClr>
                </a:solidFill>
                <a:latin typeface="Times New Roman"/>
              </a:rPr>
              <a:t>BASICS OF </a:t>
            </a:r>
            <a:br>
              <a:rPr lang="en" sz="2800" dirty="0">
                <a:solidFill>
                  <a:schemeClr val="accent6">
                    <a:lumMod val="90000"/>
                    <a:lumOff val="10000"/>
                  </a:schemeClr>
                </a:solidFill>
                <a:latin typeface="Times New Roman"/>
              </a:rPr>
            </a:br>
            <a:r>
              <a:rPr lang="en" sz="2800" dirty="0">
                <a:solidFill>
                  <a:schemeClr val="accent6">
                    <a:lumMod val="90000"/>
                    <a:lumOff val="10000"/>
                  </a:schemeClr>
                </a:solidFill>
                <a:latin typeface="Times New Roman"/>
              </a:rPr>
              <a:t>EMBEDDED &amp;</a:t>
            </a:r>
            <a:br>
              <a:rPr lang="en" sz="2800" dirty="0">
                <a:solidFill>
                  <a:schemeClr val="accent6">
                    <a:lumMod val="90000"/>
                    <a:lumOff val="10000"/>
                  </a:schemeClr>
                </a:solidFill>
                <a:latin typeface="Times New Roman"/>
              </a:rPr>
            </a:br>
            <a:r>
              <a:rPr lang="en" sz="2800" dirty="0">
                <a:solidFill>
                  <a:schemeClr val="accent6">
                    <a:lumMod val="90000"/>
                    <a:lumOff val="10000"/>
                  </a:schemeClr>
                </a:solidFill>
                <a:latin typeface="Times New Roman"/>
              </a:rPr>
              <a:t>IOT SYSTEM</a:t>
            </a:r>
            <a:endParaRPr lang="en-US" sz="2800" dirty="0">
              <a:solidFill>
                <a:schemeClr val="accent6">
                  <a:lumMod val="90000"/>
                  <a:lumOff val="10000"/>
                </a:schemeClr>
              </a:solidFill>
              <a:latin typeface="Times New Roman"/>
            </a:endParaRPr>
          </a:p>
        </p:txBody>
      </p:sp>
      <p:sp>
        <p:nvSpPr>
          <p:cNvPr id="2" name="TextBox 1">
            <a:extLst>
              <a:ext uri="{FF2B5EF4-FFF2-40B4-BE49-F238E27FC236}">
                <a16:creationId xmlns:a16="http://schemas.microsoft.com/office/drawing/2014/main" id="{6D00BE08-D905-4CFD-95CD-FAE706AE529E}"/>
              </a:ext>
            </a:extLst>
          </p:cNvPr>
          <p:cNvSpPr txBox="1"/>
          <p:nvPr/>
        </p:nvSpPr>
        <p:spPr>
          <a:xfrm>
            <a:off x="302495" y="375697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chemeClr val="accent5">
                    <a:lumMod val="50000"/>
                  </a:schemeClr>
                </a:solidFill>
                <a:latin typeface="Times New Roman"/>
              </a:rPr>
              <a:t>18cp011- Nirdosh Gandhi</a:t>
            </a:r>
          </a:p>
          <a:p>
            <a:r>
              <a:rPr lang="en-US" sz="1800" b="1" dirty="0">
                <a:solidFill>
                  <a:schemeClr val="accent5">
                    <a:lumMod val="50000"/>
                  </a:schemeClr>
                </a:solidFill>
                <a:latin typeface="Times New Roman"/>
              </a:rPr>
              <a:t>18cp012- Nikunj Rathod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r>
              <a:rPr lang="en" sz="2400" dirty="0">
                <a:solidFill>
                  <a:schemeClr val="accent6">
                    <a:lumMod val="90000"/>
                    <a:lumOff val="10000"/>
                  </a:schemeClr>
                </a:solidFill>
                <a:latin typeface="Times New Roman"/>
              </a:rPr>
              <a:t>Project:- Automatic car parking system</a:t>
            </a:r>
            <a:endParaRPr lang="en-US" sz="2400">
              <a:solidFill>
                <a:schemeClr val="accent6">
                  <a:lumMod val="90000"/>
                  <a:lumOff val="10000"/>
                </a:schemeClr>
              </a:solidFill>
              <a:latin typeface="Times New Roman"/>
            </a:endParaRPr>
          </a:p>
        </p:txBody>
      </p:sp>
      <p:sp>
        <p:nvSpPr>
          <p:cNvPr id="7" name="Text Placeholder 6">
            <a:extLst>
              <a:ext uri="{FF2B5EF4-FFF2-40B4-BE49-F238E27FC236}">
                <a16:creationId xmlns:a16="http://schemas.microsoft.com/office/drawing/2014/main" id="{130A3080-BE45-4344-BB71-7FE731D62E1A}"/>
              </a:ext>
            </a:extLst>
          </p:cNvPr>
          <p:cNvSpPr>
            <a:spLocks noGrp="1"/>
          </p:cNvSpPr>
          <p:nvPr>
            <p:ph type="body" idx="2"/>
          </p:nvPr>
        </p:nvSpPr>
        <p:spPr>
          <a:xfrm>
            <a:off x="325544" y="2846843"/>
            <a:ext cx="7486276" cy="1831160"/>
          </a:xfrm>
        </p:spPr>
        <p:txBody>
          <a:bodyPr/>
          <a:lstStyle/>
          <a:p>
            <a:r>
              <a:rPr lang="en-US" sz="2400" dirty="0">
                <a:latin typeface="Times New Roman"/>
              </a:rPr>
              <a:t>In this project, we are going to display the number of slots remaining for parking in the parking lot using Arduino Board. </a:t>
            </a:r>
          </a:p>
          <a:p>
            <a:pPr>
              <a:lnSpc>
                <a:spcPct val="114999"/>
              </a:lnSpc>
            </a:pPr>
            <a:endParaRPr lang="en-US"/>
          </a:p>
        </p:txBody>
      </p:sp>
      <p:sp>
        <p:nvSpPr>
          <p:cNvPr id="8" name="TextBox 7">
            <a:extLst>
              <a:ext uri="{FF2B5EF4-FFF2-40B4-BE49-F238E27FC236}">
                <a16:creationId xmlns:a16="http://schemas.microsoft.com/office/drawing/2014/main" id="{763CDE6D-F061-435D-9AE5-DA7A9E12A078}"/>
              </a:ext>
            </a:extLst>
          </p:cNvPr>
          <p:cNvSpPr txBox="1"/>
          <p:nvPr/>
        </p:nvSpPr>
        <p:spPr>
          <a:xfrm>
            <a:off x="703174" y="1967163"/>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600" b="1" i="1" dirty="0">
                <a:solidFill>
                  <a:schemeClr val="accent4">
                    <a:lumMod val="50000"/>
                  </a:schemeClr>
                </a:solidFill>
                <a:latin typeface="Times New Roman"/>
              </a:rPr>
              <a:t>Definition: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4" name="TextBox 3">
            <a:extLst>
              <a:ext uri="{FF2B5EF4-FFF2-40B4-BE49-F238E27FC236}">
                <a16:creationId xmlns:a16="http://schemas.microsoft.com/office/drawing/2014/main" id="{1CDA8E8C-5E15-4970-8BF8-14B4C1AEF34A}"/>
              </a:ext>
            </a:extLst>
          </p:cNvPr>
          <p:cNvSpPr txBox="1"/>
          <p:nvPr/>
        </p:nvSpPr>
        <p:spPr>
          <a:xfrm>
            <a:off x="3231264" y="161977"/>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dirty="0">
                <a:solidFill>
                  <a:schemeClr val="accent4">
                    <a:lumMod val="50000"/>
                  </a:schemeClr>
                </a:solidFill>
                <a:latin typeface="Times New Roman"/>
              </a:rPr>
              <a:t>Project Glimpse</a:t>
            </a:r>
            <a:endParaRPr lang="en-US" sz="2600">
              <a:solidFill>
                <a:schemeClr val="accent4">
                  <a:lumMod val="50000"/>
                </a:schemeClr>
              </a:solidFill>
            </a:endParaRPr>
          </a:p>
        </p:txBody>
      </p:sp>
      <p:pic>
        <p:nvPicPr>
          <p:cNvPr id="5" name="Picture 5" descr="Diagram, schematic&#10;&#10;Description automatically generated">
            <a:extLst>
              <a:ext uri="{FF2B5EF4-FFF2-40B4-BE49-F238E27FC236}">
                <a16:creationId xmlns:a16="http://schemas.microsoft.com/office/drawing/2014/main" id="{CC1FD9AC-C952-4DE9-9ECF-D978F3E50A35}"/>
              </a:ext>
            </a:extLst>
          </p:cNvPr>
          <p:cNvPicPr>
            <a:picLocks noChangeAspect="1"/>
          </p:cNvPicPr>
          <p:nvPr/>
        </p:nvPicPr>
        <p:blipFill rotWithShape="1">
          <a:blip r:embed="rId3"/>
          <a:srcRect l="21451" r="21139" b="191"/>
          <a:stretch/>
        </p:blipFill>
        <p:spPr>
          <a:xfrm>
            <a:off x="1470861" y="652572"/>
            <a:ext cx="6207246" cy="44173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26" name="Picture 26">
            <a:extLst>
              <a:ext uri="{FF2B5EF4-FFF2-40B4-BE49-F238E27FC236}">
                <a16:creationId xmlns:a16="http://schemas.microsoft.com/office/drawing/2014/main" id="{E7432624-84E4-4CFC-B05E-7F4E03D004DC}"/>
              </a:ext>
            </a:extLst>
          </p:cNvPr>
          <p:cNvPicPr>
            <a:picLocks noChangeAspect="1"/>
          </p:cNvPicPr>
          <p:nvPr/>
        </p:nvPicPr>
        <p:blipFill rotWithShape="1">
          <a:blip r:embed="rId3"/>
          <a:srcRect t="22535" r="337" b="24437"/>
          <a:stretch/>
        </p:blipFill>
        <p:spPr>
          <a:xfrm>
            <a:off x="4922409" y="3664593"/>
            <a:ext cx="2516739" cy="1276170"/>
          </a:xfrm>
          <a:prstGeom prst="rect">
            <a:avLst/>
          </a:prstGeom>
        </p:spPr>
      </p:pic>
      <p:pic>
        <p:nvPicPr>
          <p:cNvPr id="20" name="Picture 20">
            <a:extLst>
              <a:ext uri="{FF2B5EF4-FFF2-40B4-BE49-F238E27FC236}">
                <a16:creationId xmlns:a16="http://schemas.microsoft.com/office/drawing/2014/main" id="{B80AE10F-8461-4270-BB0C-41408D13E2B1}"/>
              </a:ext>
            </a:extLst>
          </p:cNvPr>
          <p:cNvPicPr>
            <a:picLocks noChangeAspect="1"/>
          </p:cNvPicPr>
          <p:nvPr/>
        </p:nvPicPr>
        <p:blipFill rotWithShape="1">
          <a:blip r:embed="rId4"/>
          <a:srcRect l="14978" r="7930" b="11215"/>
          <a:stretch/>
        </p:blipFill>
        <p:spPr>
          <a:xfrm>
            <a:off x="6840439" y="2031556"/>
            <a:ext cx="1316046" cy="1432356"/>
          </a:xfrm>
          <a:prstGeom prst="rect">
            <a:avLst/>
          </a:prstGeom>
        </p:spPr>
      </p:pic>
      <p:sp>
        <p:nvSpPr>
          <p:cNvPr id="191" name="Google Shape;191;p20"/>
          <p:cNvSpPr txBox="1">
            <a:spLocks noGrp="1"/>
          </p:cNvSpPr>
          <p:nvPr>
            <p:ph type="title"/>
          </p:nvPr>
        </p:nvSpPr>
        <p:spPr>
          <a:xfrm>
            <a:off x="961153" y="504405"/>
            <a:ext cx="6026700" cy="813000"/>
          </a:xfrm>
          <a:prstGeom prst="rect">
            <a:avLst/>
          </a:prstGeom>
        </p:spPr>
        <p:txBody>
          <a:bodyPr spcFirstLastPara="1" wrap="square" lIns="0" tIns="0" rIns="0" bIns="0" anchor="ctr" anchorCtr="0">
            <a:noAutofit/>
          </a:bodyPr>
          <a:lstStyle/>
          <a:p>
            <a:r>
              <a:rPr lang="en" sz="2600" dirty="0">
                <a:solidFill>
                  <a:schemeClr val="accent4">
                    <a:lumMod val="50000"/>
                  </a:schemeClr>
                </a:solidFill>
                <a:latin typeface="Times New Roman"/>
              </a:rPr>
              <a:t>Hardware Components</a:t>
            </a:r>
          </a:p>
        </p:txBody>
      </p:sp>
      <p:pic>
        <p:nvPicPr>
          <p:cNvPr id="22" name="Picture 22">
            <a:extLst>
              <a:ext uri="{FF2B5EF4-FFF2-40B4-BE49-F238E27FC236}">
                <a16:creationId xmlns:a16="http://schemas.microsoft.com/office/drawing/2014/main" id="{E8F785CF-DFED-4C7F-B168-F3B33E1E8476}"/>
              </a:ext>
            </a:extLst>
          </p:cNvPr>
          <p:cNvPicPr>
            <a:picLocks noChangeAspect="1"/>
          </p:cNvPicPr>
          <p:nvPr/>
        </p:nvPicPr>
        <p:blipFill rotWithShape="1">
          <a:blip r:embed="rId5"/>
          <a:srcRect t="27260" r="287" b="14743"/>
          <a:stretch/>
        </p:blipFill>
        <p:spPr>
          <a:xfrm>
            <a:off x="44651" y="3858526"/>
            <a:ext cx="2611870" cy="1010919"/>
          </a:xfrm>
          <a:prstGeom prst="rect">
            <a:avLst/>
          </a:prstGeom>
        </p:spPr>
      </p:pic>
      <p:pic>
        <p:nvPicPr>
          <p:cNvPr id="23" name="Picture 23">
            <a:extLst>
              <a:ext uri="{FF2B5EF4-FFF2-40B4-BE49-F238E27FC236}">
                <a16:creationId xmlns:a16="http://schemas.microsoft.com/office/drawing/2014/main" id="{80C1AC10-F051-415C-93E1-992EA4473DD9}"/>
              </a:ext>
            </a:extLst>
          </p:cNvPr>
          <p:cNvPicPr>
            <a:picLocks noChangeAspect="1"/>
          </p:cNvPicPr>
          <p:nvPr/>
        </p:nvPicPr>
        <p:blipFill rotWithShape="1">
          <a:blip r:embed="rId6"/>
          <a:srcRect l="8813" t="15328" b="8797"/>
          <a:stretch/>
        </p:blipFill>
        <p:spPr>
          <a:xfrm>
            <a:off x="4771331" y="1835197"/>
            <a:ext cx="2023725" cy="1561045"/>
          </a:xfrm>
          <a:prstGeom prst="rect">
            <a:avLst/>
          </a:prstGeom>
        </p:spPr>
      </p:pic>
      <p:pic>
        <p:nvPicPr>
          <p:cNvPr id="25" name="Picture 25">
            <a:extLst>
              <a:ext uri="{FF2B5EF4-FFF2-40B4-BE49-F238E27FC236}">
                <a16:creationId xmlns:a16="http://schemas.microsoft.com/office/drawing/2014/main" id="{87978A1D-74D3-45C0-90BB-374DB761FD03}"/>
              </a:ext>
            </a:extLst>
          </p:cNvPr>
          <p:cNvPicPr>
            <a:picLocks noChangeAspect="1"/>
          </p:cNvPicPr>
          <p:nvPr/>
        </p:nvPicPr>
        <p:blipFill rotWithShape="1">
          <a:blip r:embed="rId7"/>
          <a:srcRect t="7368" r="860" b="10258"/>
          <a:stretch/>
        </p:blipFill>
        <p:spPr>
          <a:xfrm>
            <a:off x="-1292" y="1738349"/>
            <a:ext cx="2124703" cy="1765365"/>
          </a:xfrm>
          <a:prstGeom prst="rect">
            <a:avLst/>
          </a:prstGeom>
        </p:spPr>
      </p:pic>
      <p:pic>
        <p:nvPicPr>
          <p:cNvPr id="19" name="Picture 19">
            <a:extLst>
              <a:ext uri="{FF2B5EF4-FFF2-40B4-BE49-F238E27FC236}">
                <a16:creationId xmlns:a16="http://schemas.microsoft.com/office/drawing/2014/main" id="{FA3702EE-2B31-4756-BD46-7C26B7524D73}"/>
              </a:ext>
            </a:extLst>
          </p:cNvPr>
          <p:cNvPicPr>
            <a:picLocks noChangeAspect="1"/>
          </p:cNvPicPr>
          <p:nvPr/>
        </p:nvPicPr>
        <p:blipFill rotWithShape="1">
          <a:blip r:embed="rId8"/>
          <a:srcRect l="-126" t="15789" b="23158"/>
          <a:stretch/>
        </p:blipFill>
        <p:spPr>
          <a:xfrm>
            <a:off x="2383138" y="2019051"/>
            <a:ext cx="2145819" cy="1308437"/>
          </a:xfrm>
          <a:prstGeom prst="rect">
            <a:avLst/>
          </a:prstGeom>
        </p:spPr>
      </p:pic>
      <p:pic>
        <p:nvPicPr>
          <p:cNvPr id="21" name="Picture 21">
            <a:extLst>
              <a:ext uri="{FF2B5EF4-FFF2-40B4-BE49-F238E27FC236}">
                <a16:creationId xmlns:a16="http://schemas.microsoft.com/office/drawing/2014/main" id="{2EAF3F6E-E500-4881-AB5F-4485B30516D8}"/>
              </a:ext>
            </a:extLst>
          </p:cNvPr>
          <p:cNvPicPr>
            <a:picLocks noChangeAspect="1"/>
          </p:cNvPicPr>
          <p:nvPr/>
        </p:nvPicPr>
        <p:blipFill>
          <a:blip r:embed="rId9"/>
          <a:stretch>
            <a:fillRect/>
          </a:stretch>
        </p:blipFill>
        <p:spPr>
          <a:xfrm>
            <a:off x="3168110" y="3859252"/>
            <a:ext cx="1315730" cy="10171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4" name="TextBox 3">
            <a:extLst>
              <a:ext uri="{FF2B5EF4-FFF2-40B4-BE49-F238E27FC236}">
                <a16:creationId xmlns:a16="http://schemas.microsoft.com/office/drawing/2014/main" id="{40BDF20D-B088-4558-B10E-3DDFB8CF4688}"/>
              </a:ext>
            </a:extLst>
          </p:cNvPr>
          <p:cNvSpPr txBox="1"/>
          <p:nvPr/>
        </p:nvSpPr>
        <p:spPr>
          <a:xfrm>
            <a:off x="2730811" y="2282319"/>
            <a:ext cx="428912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accent6">
                    <a:lumMod val="90000"/>
                    <a:lumOff val="10000"/>
                  </a:schemeClr>
                </a:solidFill>
                <a:latin typeface="Times New Roman"/>
                <a:hlinkClick r:id="rId3">
                  <a:extLst>
                    <a:ext uri="{A12FA001-AC4F-418D-AE19-62706E023703}">
                      <ahyp:hlinkClr xmlns:ahyp="http://schemas.microsoft.com/office/drawing/2018/hyperlinkcolor" val="tx"/>
                    </a:ext>
                  </a:extLst>
                </a:hlinkClick>
              </a:rPr>
              <a:t>https://www.tinkercad.com/things</a:t>
            </a:r>
            <a:endParaRPr lang="en-US" sz="2200" b="1">
              <a:solidFill>
                <a:schemeClr val="accent6">
                  <a:lumMod val="90000"/>
                  <a:lumOff val="10000"/>
                </a:schemeClr>
              </a:solidFill>
              <a:latin typeface="Times New Roman"/>
            </a:endParaRPr>
          </a:p>
        </p:txBody>
      </p:sp>
      <p:sp>
        <p:nvSpPr>
          <p:cNvPr id="2" name="TextBox 1">
            <a:extLst>
              <a:ext uri="{FF2B5EF4-FFF2-40B4-BE49-F238E27FC236}">
                <a16:creationId xmlns:a16="http://schemas.microsoft.com/office/drawing/2014/main" id="{0D6C52CB-9D62-4368-A795-3D47EEF592BD}"/>
              </a:ext>
            </a:extLst>
          </p:cNvPr>
          <p:cNvSpPr txBox="1"/>
          <p:nvPr/>
        </p:nvSpPr>
        <p:spPr>
          <a:xfrm>
            <a:off x="3486149" y="936959"/>
            <a:ext cx="34650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6">
                    <a:lumMod val="90000"/>
                    <a:lumOff val="10000"/>
                  </a:schemeClr>
                </a:solidFill>
                <a:latin typeface="Times New Roman"/>
              </a:rPr>
              <a:t>Implementation Link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CCB4F1-DE55-47F4-9D35-7C882F0C9E68}"/>
              </a:ext>
            </a:extLst>
          </p:cNvPr>
          <p:cNvSpPr>
            <a:spLocks noGrp="1"/>
          </p:cNvSpPr>
          <p:nvPr>
            <p:ph type="sldNum" idx="12"/>
          </p:nvPr>
        </p:nvSpPr>
        <p:spPr/>
        <p:txBody>
          <a:bodyPr/>
          <a:lstStyle/>
          <a:p>
            <a:pPr marL="0" lvl="0" indent="0" algn="ctr" rtl="0">
              <a:spcBef>
                <a:spcPts val="0"/>
              </a:spcBef>
              <a:spcAft>
                <a:spcPts val="0"/>
              </a:spcAft>
              <a:buNone/>
            </a:pPr>
            <a:endParaRPr lang="en" dirty="0"/>
          </a:p>
          <a:p>
            <a:endParaRPr lang="en" dirty="0"/>
          </a:p>
        </p:txBody>
      </p:sp>
      <p:pic>
        <p:nvPicPr>
          <p:cNvPr id="4" name="Picture 4" descr="A picture containing text, car&#10;&#10;Description automatically generated">
            <a:extLst>
              <a:ext uri="{FF2B5EF4-FFF2-40B4-BE49-F238E27FC236}">
                <a16:creationId xmlns:a16="http://schemas.microsoft.com/office/drawing/2014/main" id="{EE371A87-7B49-4DB2-9DF3-34FDD8DA5514}"/>
              </a:ext>
            </a:extLst>
          </p:cNvPr>
          <p:cNvPicPr>
            <a:picLocks noChangeAspect="1"/>
          </p:cNvPicPr>
          <p:nvPr/>
        </p:nvPicPr>
        <p:blipFill>
          <a:blip r:embed="rId2"/>
          <a:stretch>
            <a:fillRect/>
          </a:stretch>
        </p:blipFill>
        <p:spPr>
          <a:xfrm>
            <a:off x="2271656" y="2600219"/>
            <a:ext cx="3998433" cy="2325022"/>
          </a:xfrm>
          <a:prstGeom prst="rect">
            <a:avLst/>
          </a:prstGeom>
        </p:spPr>
      </p:pic>
      <p:sp>
        <p:nvSpPr>
          <p:cNvPr id="7" name="TextBox 6">
            <a:extLst>
              <a:ext uri="{FF2B5EF4-FFF2-40B4-BE49-F238E27FC236}">
                <a16:creationId xmlns:a16="http://schemas.microsoft.com/office/drawing/2014/main" id="{20EFFDF9-850B-42A0-BD7A-3638EB82F3EF}"/>
              </a:ext>
            </a:extLst>
          </p:cNvPr>
          <p:cNvSpPr txBox="1"/>
          <p:nvPr/>
        </p:nvSpPr>
        <p:spPr>
          <a:xfrm>
            <a:off x="4899860" y="320341"/>
            <a:ext cx="274319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600" b="1" dirty="0">
                <a:solidFill>
                  <a:schemeClr val="accent6">
                    <a:lumMod val="90000"/>
                    <a:lumOff val="10000"/>
                  </a:schemeClr>
                </a:solidFill>
                <a:latin typeface="Times New Roman"/>
              </a:rPr>
              <a:t>Applications</a:t>
            </a:r>
          </a:p>
        </p:txBody>
      </p:sp>
      <p:sp>
        <p:nvSpPr>
          <p:cNvPr id="8" name="TextBox 7">
            <a:extLst>
              <a:ext uri="{FF2B5EF4-FFF2-40B4-BE49-F238E27FC236}">
                <a16:creationId xmlns:a16="http://schemas.microsoft.com/office/drawing/2014/main" id="{6452C7FD-0DF9-4FC8-919C-A5E4B3FB9CD0}"/>
              </a:ext>
            </a:extLst>
          </p:cNvPr>
          <p:cNvSpPr txBox="1"/>
          <p:nvPr/>
        </p:nvSpPr>
        <p:spPr>
          <a:xfrm>
            <a:off x="3726782" y="1109913"/>
            <a:ext cx="274319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200" b="1" i="1" dirty="0">
                <a:solidFill>
                  <a:srgbClr val="0A3262"/>
                </a:solidFill>
                <a:latin typeface="Times New Roman"/>
              </a:rPr>
              <a:t>Mall Parking</a:t>
            </a:r>
          </a:p>
          <a:p>
            <a:pPr marL="285750" indent="-285750">
              <a:buChar char="•"/>
            </a:pPr>
            <a:r>
              <a:rPr lang="en-US" sz="2200" b="1" i="1" dirty="0">
                <a:solidFill>
                  <a:srgbClr val="0A3262"/>
                </a:solidFill>
                <a:latin typeface="Times New Roman"/>
              </a:rPr>
              <a:t>Cinema Parking</a:t>
            </a:r>
          </a:p>
          <a:p>
            <a:pPr marL="285750" indent="-285750">
              <a:buChar char="•"/>
            </a:pPr>
            <a:r>
              <a:rPr lang="en-US" sz="2200" b="1" i="1" dirty="0">
                <a:solidFill>
                  <a:srgbClr val="0A3262"/>
                </a:solidFill>
                <a:latin typeface="Times New Roman"/>
              </a:rPr>
              <a:t>Stadium Parking</a:t>
            </a:r>
          </a:p>
        </p:txBody>
      </p:sp>
    </p:spTree>
    <p:extLst>
      <p:ext uri="{BB962C8B-B14F-4D97-AF65-F5344CB8AC3E}">
        <p14:creationId xmlns:p14="http://schemas.microsoft.com/office/powerpoint/2010/main" val="369522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E59335-9920-4F25-9359-2379D91581BF}"/>
              </a:ext>
            </a:extLst>
          </p:cNvPr>
          <p:cNvSpPr>
            <a:spLocks noGrp="1"/>
          </p:cNvSpPr>
          <p:nvPr>
            <p:ph type="body" idx="1"/>
          </p:nvPr>
        </p:nvSpPr>
        <p:spPr>
          <a:xfrm>
            <a:off x="1859847" y="1600170"/>
            <a:ext cx="5279300" cy="3069000"/>
          </a:xfrm>
        </p:spPr>
        <p:txBody>
          <a:bodyPr/>
          <a:lstStyle/>
          <a:p>
            <a:r>
              <a:rPr lang="en-US" sz="2000" i="0" dirty="0">
                <a:latin typeface="Times New Roman"/>
              </a:rPr>
              <a:t>In this practical we are having the empty parking slots on the screen so that we don’t need to physically go to the parking lot and check whether there is parking slot available or not. So it is very simple but effective way of using IOT in our daily life. </a:t>
            </a:r>
          </a:p>
        </p:txBody>
      </p:sp>
      <p:sp>
        <p:nvSpPr>
          <p:cNvPr id="6" name="TextBox 5">
            <a:extLst>
              <a:ext uri="{FF2B5EF4-FFF2-40B4-BE49-F238E27FC236}">
                <a16:creationId xmlns:a16="http://schemas.microsoft.com/office/drawing/2014/main" id="{28B57373-420E-4D39-98D1-EB87658B0244}"/>
              </a:ext>
            </a:extLst>
          </p:cNvPr>
          <p:cNvSpPr txBox="1"/>
          <p:nvPr/>
        </p:nvSpPr>
        <p:spPr>
          <a:xfrm>
            <a:off x="3468978" y="1107220"/>
            <a:ext cx="232961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600" b="1" u="sng" dirty="0">
                <a:solidFill>
                  <a:srgbClr val="0A3262"/>
                </a:solidFill>
                <a:latin typeface="Times New Roman"/>
              </a:rPr>
              <a:t>Conclusion</a:t>
            </a:r>
            <a:endParaRPr lang="en-US" sz="2600" b="1">
              <a:solidFill>
                <a:srgbClr val="0A3262"/>
              </a:solidFill>
              <a:latin typeface="Times New Roman"/>
            </a:endParaRPr>
          </a:p>
        </p:txBody>
      </p:sp>
    </p:spTree>
    <p:extLst>
      <p:ext uri="{BB962C8B-B14F-4D97-AF65-F5344CB8AC3E}">
        <p14:creationId xmlns:p14="http://schemas.microsoft.com/office/powerpoint/2010/main" val="1499824805"/>
      </p:ext>
    </p:extLst>
  </p:cSld>
  <p:clrMapOvr>
    <a:masterClrMapping/>
  </p:clrMapOvr>
</p:sld>
</file>

<file path=ppt/theme/theme1.xml><?xml version="1.0" encoding="utf-8"?>
<a:theme xmlns:a="http://schemas.openxmlformats.org/drawingml/2006/main" name="Surrey template">
  <a:themeElements>
    <a:clrScheme name="Custom 347">
      <a:dk1>
        <a:srgbClr val="061E3A"/>
      </a:dk1>
      <a:lt1>
        <a:srgbClr val="FFFFFF"/>
      </a:lt1>
      <a:dk2>
        <a:srgbClr val="757C83"/>
      </a:dk2>
      <a:lt2>
        <a:srgbClr val="EBF0F3"/>
      </a:lt2>
      <a:accent1>
        <a:srgbClr val="7FCA20"/>
      </a:accent1>
      <a:accent2>
        <a:srgbClr val="02C1D3"/>
      </a:accent2>
      <a:accent3>
        <a:srgbClr val="66BDE8"/>
      </a:accent3>
      <a:accent4>
        <a:srgbClr val="1985D2"/>
      </a:accent4>
      <a:accent5>
        <a:srgbClr val="184880"/>
      </a:accent5>
      <a:accent6>
        <a:srgbClr val="061E3A"/>
      </a:accent6>
      <a:hlink>
        <a:srgbClr val="1985D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5</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Surrey template</vt:lpstr>
      <vt:lpstr>3EL82 :- BASICS OF  EMBEDDED &amp; IOT SYSTEM</vt:lpstr>
      <vt:lpstr>Project:- Automatic car parking system</vt:lpstr>
      <vt:lpstr>PowerPoint Presentation</vt:lpstr>
      <vt:lpstr>Hardware Components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revision>377</cp:revision>
  <dcterms:modified xsi:type="dcterms:W3CDTF">2021-04-25T10:33:47Z</dcterms:modified>
</cp:coreProperties>
</file>