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7c41bd9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7c41bd9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ad5d49c4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ad5d49c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d5d49c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ad5d49c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7c41bd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7c41bd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ad5d49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ad5d49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ad5d49c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ad5d49c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7c41bd9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7c41bd9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d5d49c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ad5d49c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ad5d49c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ad5d49c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ad5d49c4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ad5d49c4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52525"/>
              </a:buClr>
              <a:buSzPts val="900"/>
              <a:buFont typeface="Open Sans"/>
              <a:buChar char="●"/>
            </a:pPr>
            <a:r>
              <a:rPr lang="en" sz="90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The advantage of running Remix from your local/remote computer is that it can communicate with an Ethereum node client running on your local machine via the Ethereum JSON-RPC API. You can then execute your smart contracts in Remix while connected to your local/remote  development blockchain, the Testnet blockchain, or the Mainnet blockchain.</a:t>
            </a:r>
            <a:endParaRPr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d5d49c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ad5d49c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52525"/>
              </a:buClr>
              <a:buSzPts val="900"/>
              <a:buFont typeface="Open Sans"/>
              <a:buChar char="●"/>
            </a:pPr>
            <a:r>
              <a:rPr lang="en" sz="90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The advantage of running Remix from your local/remote computer is that it can communicate with an Ethereum node client running on your local machine via the Ethereum JSON-RPC API. You can then execute your smart contracts in Remix while connected to your local/remote  development blockchain, the Testnet blockchain, or the Mainnet blockchain.</a:t>
            </a:r>
            <a:endParaRPr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i.plugshare.com/locations/nearby" TargetMode="External"/><Relationship Id="rId4" Type="http://schemas.openxmlformats.org/officeDocument/2006/relationships/hyperlink" Target="https://api.plugshare.com/locations/polyline?minimal=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8828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Based Autonomous Selection of Electric Vehicle Charging Station</a:t>
            </a:r>
            <a:endParaRPr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3044700" y="2638941"/>
            <a:ext cx="30546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/>
              <a:t>Group 14</a:t>
            </a:r>
            <a:br>
              <a:rPr b="1" lang="en"/>
            </a:br>
            <a:r>
              <a:rPr lang="en"/>
              <a:t>Mitesh Kumar Singh</a:t>
            </a:r>
            <a:br>
              <a:rPr lang="en"/>
            </a:br>
            <a:r>
              <a:rPr lang="en"/>
              <a:t>Sweta Kumari</a:t>
            </a:r>
            <a:br>
              <a:rPr lang="en"/>
            </a:br>
            <a:r>
              <a:rPr lang="en"/>
              <a:t>Varun Agarwal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couldn’t do (still working on it)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couldn’t i</a:t>
            </a:r>
            <a:r>
              <a:rPr lang="en"/>
              <a:t>ntegrate </a:t>
            </a:r>
            <a:r>
              <a:rPr i="1" lang="en"/>
              <a:t>Plugshare </a:t>
            </a:r>
            <a:r>
              <a:rPr lang="en"/>
              <a:t>in our blockchain environment.</a:t>
            </a:r>
            <a:br>
              <a:rPr lang="en"/>
            </a:br>
            <a:r>
              <a:rPr lang="en"/>
              <a:t>Instead, we made dummy charging stations and EVs to test our system.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bids more complex and real time-like.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021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Overview..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5655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Implementing a system to  establish peer- peer connections between Electric vehicle (EV)  and Electric vehicle (EV) charging stations - to find the </a:t>
            </a:r>
            <a:r>
              <a:rPr lang="en" sz="1400" u="sng"/>
              <a:t>most optimal charging station</a:t>
            </a:r>
            <a:r>
              <a:rPr lang="en" sz="1400"/>
              <a:t>(EVCS)</a:t>
            </a:r>
            <a:r>
              <a:rPr lang="en" sz="1400"/>
              <a:t>.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Need a system where there is: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trusted central entity (for e.g. authentication and billing) is needed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subscription or prior business arrangement is required,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Transparent service negotiation/agreement that includes instant </a:t>
            </a:r>
            <a:r>
              <a:rPr i="1" lang="en" sz="1400"/>
              <a:t>low-cost</a:t>
            </a:r>
            <a:r>
              <a:rPr lang="en" sz="1400"/>
              <a:t> payment for charging can be achieved.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Full automation of the session is possible.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350" y="1225225"/>
            <a:ext cx="6708001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25" y="1225225"/>
            <a:ext cx="6354285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5234650" y="2534850"/>
            <a:ext cx="768300" cy="72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Send Token to Selected Bid</a:t>
            </a:r>
            <a:endParaRPr b="1" sz="800"/>
          </a:p>
        </p:txBody>
      </p:sp>
      <p:sp>
        <p:nvSpPr>
          <p:cNvPr id="82" name="Google Shape;82;p16"/>
          <p:cNvSpPr/>
          <p:nvPr/>
        </p:nvSpPr>
        <p:spPr>
          <a:xfrm>
            <a:off x="6185225" y="2391625"/>
            <a:ext cx="963600" cy="66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97975" y="1674425"/>
            <a:ext cx="8434200" cy="483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API to get the nearby charging stations - PlugShare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97977" y="2520675"/>
            <a:ext cx="8395200" cy="483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P2P payments on Blockchain - utilizing Ethereum Blockchain network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78475" y="3366925"/>
            <a:ext cx="8434200" cy="483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Mobile App to interact - UI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API to get the nearby charging stations - PlugShare</a:t>
            </a:r>
            <a:endParaRPr sz="3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70225" y="1225225"/>
            <a:ext cx="7840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Plugshare is a service to look for electric vehicles charging station. It’s basically a database of charging stations.</a:t>
            </a: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i="1" lang="en" sz="1600">
                <a:solidFill>
                  <a:srgbClr val="333333"/>
                </a:solidFill>
                <a:highlight>
                  <a:srgbClr val="FFFFFF"/>
                </a:highlight>
              </a:rPr>
              <a:t>Get Nearby Locations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 -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https://api.plugshare.com/locations/nearby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Char char="●"/>
            </a:pPr>
            <a:r>
              <a:rPr i="1" lang="en" sz="1600">
                <a:solidFill>
                  <a:srgbClr val="333333"/>
                </a:solidFill>
                <a:highlight>
                  <a:schemeClr val="lt1"/>
                </a:highlight>
              </a:rPr>
              <a:t>Fetch </a:t>
            </a:r>
            <a:r>
              <a:rPr i="1" lang="en" sz="1600">
                <a:solidFill>
                  <a:srgbClr val="333333"/>
                </a:solidFill>
                <a:highlight>
                  <a:schemeClr val="lt1"/>
                </a:highlight>
              </a:rPr>
              <a:t>Locations along route 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-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POST 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https://api.plugshare.com/locations/polyline?minimal=1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Based on current location a car would find nearby charging stations within fixed range.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Finding the Optimal Charging Station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01425"/>
            <a:ext cx="85206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Each car is present with blockchain contract (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</a:rPr>
              <a:t>EV BC contract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) . It is responsible for Blockchain Communication 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car infotainment system and 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</a:rPr>
              <a:t>EV BC contract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communicate via Ethereum BC API.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car infotainment system b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ased on their location, it creates a list  of the potential EV CS and passes their Ethereum addresses to 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</a:rPr>
              <a:t>EV BC contract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. The later sends bid request to CS’s smart contracts (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</a:rPr>
              <a:t>EVCS BC contract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For the implementation of the proposed solution two smart contracts are required: </a:t>
            </a:r>
            <a:r>
              <a:rPr b="1" i="1" lang="en" sz="1400">
                <a:solidFill>
                  <a:srgbClr val="333333"/>
                </a:solidFill>
                <a:highlight>
                  <a:srgbClr val="FFFFFF"/>
                </a:highlight>
              </a:rPr>
              <a:t>EV BC contract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for the vehicle and </a:t>
            </a:r>
            <a:r>
              <a:rPr b="1" i="1" lang="en" sz="1400">
                <a:solidFill>
                  <a:srgbClr val="333333"/>
                </a:solidFill>
                <a:highlight>
                  <a:srgbClr val="FFFFFF"/>
                </a:highlight>
              </a:rPr>
              <a:t>EVCS BC contract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for the charging station.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System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39925"/>
            <a:ext cx="66696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Ethereum </a:t>
            </a:r>
            <a:r>
              <a:rPr b="1" lang="en" sz="1400"/>
              <a:t>: </a:t>
            </a:r>
            <a:r>
              <a:rPr lang="en" sz="1400">
                <a:solidFill>
                  <a:srgbClr val="252525"/>
                </a:solidFill>
              </a:rPr>
              <a:t>It’s a decentralized platform which provides a platform to build DApps (Decentralized Applications) by running smart contracts on it.</a:t>
            </a:r>
            <a:br>
              <a:rPr lang="en" sz="1400">
                <a:solidFill>
                  <a:srgbClr val="252525"/>
                </a:solidFill>
              </a:rPr>
            </a:br>
            <a:endParaRPr b="1"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Solidity </a:t>
            </a:r>
            <a:r>
              <a:rPr b="1" lang="en" sz="1400"/>
              <a:t>: </a:t>
            </a:r>
            <a:r>
              <a:rPr lang="en" sz="1400">
                <a:solidFill>
                  <a:srgbClr val="252525"/>
                </a:solidFill>
              </a:rPr>
              <a:t>It’s the programming language to write smart contracts for the Ethereum blockchain.</a:t>
            </a:r>
            <a:br>
              <a:rPr lang="en" sz="1400">
                <a:solidFill>
                  <a:srgbClr val="252525"/>
                </a:solidFill>
              </a:rPr>
            </a:br>
            <a:endParaRPr sz="1400">
              <a:solidFill>
                <a:srgbClr val="252525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Remix : </a:t>
            </a:r>
            <a:r>
              <a:rPr lang="en" sz="1400">
                <a:solidFill>
                  <a:srgbClr val="252525"/>
                </a:solidFill>
              </a:rPr>
              <a:t>It’s a web browser based IDE that allows you to write </a:t>
            </a:r>
            <a:r>
              <a:rPr b="1" i="1" lang="en" sz="1400">
                <a:solidFill>
                  <a:srgbClr val="252525"/>
                </a:solidFill>
              </a:rPr>
              <a:t>Solidity </a:t>
            </a:r>
            <a:r>
              <a:rPr lang="en" sz="1400">
                <a:solidFill>
                  <a:srgbClr val="252525"/>
                </a:solidFill>
              </a:rPr>
              <a:t>smart contracts, then deploy and run the smart contract.</a:t>
            </a:r>
            <a:endParaRPr sz="14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075" y="718923"/>
            <a:ext cx="1023721" cy="10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0" y="1128525"/>
            <a:ext cx="4545720" cy="387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052" y="1128525"/>
            <a:ext cx="3878248" cy="38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