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447CE-591F-4384-8A6F-31EE64269B5B}" v="455" dt="2022-01-20T15:48:54.868"/>
    <p1510:client id="{28368714-4090-407A-A9CD-DC1239B5B78E}" v="333" dt="2022-01-20T15:47:50.777"/>
    <p1510:client id="{43E81965-03B2-48A4-B23E-398F2D0AF013}" v="165" dt="2022-01-20T18:09:24.460"/>
    <p1510:client id="{49370EE6-8F5F-4DCF-82ED-8850602A5DAA}" v="1289" dt="2022-01-20T15:59:18.986"/>
    <p1510:client id="{76FD7EFA-6D2D-4DE1-84AF-D7C37C87A052}" v="77" dt="2022-01-20T15:40:34.353"/>
    <p1510:client id="{814C90AC-E277-4A32-BC74-0A98BC67B354}" v="343" dt="2022-01-20T15:54:47.847"/>
    <p1510:client id="{A012312A-D8C0-4270-B87F-3914CAE8C4D9}" v="88" dt="2022-01-20T16:11:48.006"/>
    <p1510:client id="{ACC2C392-EA34-47EC-93A5-EC78E75AA0F3}" v="211" dt="2022-01-20T15:54:58.988"/>
    <p1510:client id="{DA9C7B8C-7672-4FF0-8F42-9B24D76D536F}" v="360" dt="2022-01-20T15:54:31.672"/>
    <p1510:client id="{E191E768-06CE-428F-ADFF-1AB9026BFCBF}" v="247" dt="2022-01-20T15:47:25.772"/>
    <p1510:client id="{FB948557-1CED-42EA-ACD7-569CE2B8F517}" v="1" dt="2022-01-20T15:34:46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2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4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hoosh.readthedocs.io/en/latest/intr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pi.box.com/s/eiwmexk0laozkuxf4rldao566k51hkki" TargetMode="External"/><Relationship Id="rId5" Type="http://schemas.openxmlformats.org/officeDocument/2006/relationships/hyperlink" Target="https://deeppavlov.ai/" TargetMode="External"/><Relationship Id="rId4" Type="http://schemas.openxmlformats.org/officeDocument/2006/relationships/hyperlink" Target="https://rajpurkar.github.io/SQuAD-explor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Chatbot Teaching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Jan 20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16D0F-A638-452A-A72E-0BCCCE83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86E-71D0-498F-B570-3D86B7EF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94DF-452B-4CC1-85E0-74EE3704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0AD7BF-8562-4761-8708-D316560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9739"/>
              </p:ext>
            </p:extLst>
          </p:nvPr>
        </p:nvGraphicFramePr>
        <p:xfrm>
          <a:off x="1862666" y="1502833"/>
          <a:ext cx="8672094" cy="378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534">
                  <a:extLst>
                    <a:ext uri="{9D8B030D-6E8A-4147-A177-3AD203B41FA5}">
                      <a16:colId xmlns:a16="http://schemas.microsoft.com/office/drawing/2014/main" val="116085633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33943012"/>
                    </a:ext>
                  </a:extLst>
                </a:gridCol>
                <a:gridCol w="5617618">
                  <a:extLst>
                    <a:ext uri="{9D8B030D-6E8A-4147-A177-3AD203B41FA5}">
                      <a16:colId xmlns:a16="http://schemas.microsoft.com/office/drawing/2014/main" val="1460937441"/>
                    </a:ext>
                  </a:extLst>
                </a:gridCol>
              </a:tblGrid>
              <a:tr h="2153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09307"/>
                  </a:ext>
                </a:extLst>
              </a:tr>
              <a:tr h="215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Jonah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Computer &amp; Systems Engineering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46116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r>
                        <a:rPr lang="en-US" dirty="0"/>
                        <a:t>Roland Rao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 / Computer &amp; 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52988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r>
                        <a:rPr lang="en-US" dirty="0"/>
                        <a:t>William </a:t>
                      </a:r>
                      <a:r>
                        <a:rPr lang="en-US" dirty="0" err="1"/>
                        <a:t>Thramann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Industrial Systems and Managerial Engineering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36875"/>
                  </a:ext>
                </a:extLst>
              </a:tr>
              <a:tr h="389212">
                <a:tc>
                  <a:txBody>
                    <a:bodyPr/>
                    <a:lstStyle/>
                    <a:p>
                      <a:r>
                        <a:rPr lang="en-US" dirty="0" err="1"/>
                        <a:t>Zhuoming</a:t>
                      </a:r>
                      <a:r>
                        <a:rPr lang="en-US" dirty="0"/>
                        <a:t>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40962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Leyang 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Computer &amp; Systems 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92430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r>
                        <a:rPr lang="en-US" dirty="0"/>
                        <a:t>Sandor Magyar*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&amp; Systems Engineering​ / 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76698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r>
                        <a:rPr lang="en-US" dirty="0"/>
                        <a:t>Megan Stahl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&amp; 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1841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r>
                        <a:rPr lang="en-US" dirty="0"/>
                        <a:t>Mitesh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 / Computer &amp; 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94699"/>
                  </a:ext>
                </a:extLst>
              </a:tr>
              <a:tr h="380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Zachary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Computer &amp; 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04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BED7FF-2522-473B-95D7-77738460BE4F}"/>
              </a:ext>
            </a:extLst>
          </p:cNvPr>
          <p:cNvSpPr txBox="1"/>
          <p:nvPr/>
        </p:nvSpPr>
        <p:spPr>
          <a:xfrm>
            <a:off x="1789535" y="5769284"/>
            <a:ext cx="5509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 Lockheed-Martin</a:t>
            </a:r>
            <a:r>
              <a:rPr lang="en-US" dirty="0">
                <a:cs typeface="Calibri"/>
              </a:rPr>
              <a:t> liaison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D450-69C1-47F9-8402-6C75CB54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77F4-B627-4858-945D-49256738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Outline</a:t>
            </a:r>
            <a:r>
              <a:rPr lang="en-US" dirty="0">
                <a:cs typeface="Calibri Light"/>
              </a:rPr>
              <a:t> 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EBB8-52EA-40F6-B60B-5303F5F2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Project Description</a:t>
            </a:r>
          </a:p>
          <a:p>
            <a:r>
              <a:rPr lang="en-US" sz="3200" dirty="0">
                <a:cs typeface="Calibri"/>
              </a:rPr>
              <a:t>Preliminary Findings</a:t>
            </a:r>
          </a:p>
          <a:p>
            <a:pPr lvl="1"/>
            <a:r>
              <a:rPr lang="en-US" sz="2800">
                <a:cs typeface="Calibri"/>
              </a:rPr>
              <a:t>User Interface</a:t>
            </a:r>
            <a:endParaRPr lang="en-US" sz="2800" dirty="0">
              <a:cs typeface="Calibri"/>
            </a:endParaRPr>
          </a:p>
          <a:p>
            <a:pPr lvl="1"/>
            <a:r>
              <a:rPr lang="en-US" sz="2800">
                <a:cs typeface="Calibri"/>
              </a:rPr>
              <a:t>Back End</a:t>
            </a:r>
            <a:endParaRPr lang="en-US" sz="2800" dirty="0">
              <a:cs typeface="Calibri"/>
            </a:endParaRPr>
          </a:p>
          <a:p>
            <a:r>
              <a:rPr lang="en-US" sz="3200" dirty="0">
                <a:cs typeface="Calibri"/>
              </a:rPr>
              <a:t>Next Steps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0EF5-555C-4A39-81C7-71AA540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478A-B5CB-47AA-B528-2F884633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96E9-400C-4E17-AA3B-FCEB331B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Students in Multidisciplinary Capstone </a:t>
            </a:r>
            <a:r>
              <a:rPr lang="en-US" dirty="0">
                <a:cs typeface="Calibri"/>
              </a:rPr>
              <a:t>Design </a:t>
            </a:r>
            <a:r>
              <a:rPr lang="en-US">
                <a:cs typeface="Calibri"/>
              </a:rPr>
              <a:t>often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ask questions about the course that can be answered with information on the course's EDN (Electronic Design Notebook) wiki pages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Help students find this info</a:t>
            </a:r>
            <a:r>
              <a:rPr lang="en-US">
                <a:cs typeface="Calibri"/>
              </a:rPr>
              <a:t> by designing a chatbot to automatically search</a:t>
            </a:r>
            <a:r>
              <a:rPr lang="en-US" dirty="0">
                <a:cs typeface="Calibri"/>
              </a:rPr>
              <a:t> for it and respond</a:t>
            </a:r>
            <a:endParaRPr lang="en-US" dirty="0"/>
          </a:p>
          <a:p>
            <a:r>
              <a:rPr lang="en-US">
                <a:cs typeface="Calibri"/>
              </a:rPr>
              <a:t>For now, only considers content on the wiki, which </a:t>
            </a:r>
            <a:r>
              <a:rPr lang="en-US" dirty="0">
                <a:cs typeface="Calibri"/>
              </a:rPr>
              <a:t>all students can access</a:t>
            </a:r>
          </a:p>
          <a:p>
            <a:pPr lvl="1"/>
            <a:r>
              <a:rPr lang="en-US">
                <a:cs typeface="Calibri"/>
              </a:rPr>
              <a:t>Personalizing to individual students would require secure storage of personal info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AD9A-BF23-43CE-B04A-E868C0DF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F59-2328-4227-8BCF-97FF69C3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Preliminary Findings –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099-D5BD-4901-BEFC-36B2D335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3 options for deployment:</a:t>
            </a:r>
          </a:p>
          <a:p>
            <a:pPr lvl="1"/>
            <a:r>
              <a:rPr lang="en-US" dirty="0">
                <a:cs typeface="Calibri"/>
              </a:rPr>
              <a:t>Integrated into </a:t>
            </a:r>
            <a:r>
              <a:rPr lang="en-US">
                <a:cs typeface="Calibri"/>
              </a:rPr>
              <a:t>the EDN site</a:t>
            </a:r>
          </a:p>
          <a:p>
            <a:pPr lvl="2"/>
            <a:r>
              <a:rPr lang="en-US" dirty="0">
                <a:cs typeface="Calibri"/>
              </a:rPr>
              <a:t>Has to be written in Ruby on Rails</a:t>
            </a:r>
            <a:r>
              <a:rPr lang="en-US">
                <a:cs typeface="Calibri"/>
              </a:rPr>
              <a:t> as a Redmine plugin</a:t>
            </a:r>
          </a:p>
          <a:p>
            <a:pPr lvl="2"/>
            <a:r>
              <a:rPr lang="en-US">
                <a:cs typeface="Calibri"/>
              </a:rPr>
              <a:t>(Redmine is the framework EDN is based on)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Standalone site</a:t>
            </a:r>
          </a:p>
          <a:p>
            <a:pPr lvl="1"/>
            <a:r>
              <a:rPr lang="en-US" dirty="0" err="1">
                <a:cs typeface="Calibri"/>
              </a:rPr>
              <a:t>Webex</a:t>
            </a:r>
            <a:r>
              <a:rPr lang="en-US" dirty="0">
                <a:cs typeface="Calibri"/>
              </a:rPr>
              <a:t> bot</a:t>
            </a:r>
          </a:p>
          <a:p>
            <a:pPr lvl="2"/>
            <a:r>
              <a:rPr lang="en-US">
                <a:cs typeface="Calibri"/>
              </a:rPr>
              <a:t>Hosted by RPI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0F5FF-C698-4F07-A6FB-C96D230D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6BB1-2B69-4E08-9CBB-136260BD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Preliminary Findings </a:t>
            </a:r>
            <a:r>
              <a:rPr lang="en-US">
                <a:cs typeface="Calibri Light"/>
              </a:rPr>
              <a:t>– </a:t>
            </a:r>
            <a:r>
              <a:rPr lang="en-US" dirty="0">
                <a:cs typeface="Calibri Light"/>
              </a:rPr>
              <a:t>Back End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02C9D69-5E31-47AE-94D7-AE76EEFB3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829" y="3082638"/>
            <a:ext cx="7632524" cy="35547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662F1-6020-4E04-AE8E-D46A97606488}"/>
              </a:ext>
            </a:extLst>
          </p:cNvPr>
          <p:cNvSpPr txBox="1"/>
          <p:nvPr/>
        </p:nvSpPr>
        <p:spPr>
          <a:xfrm>
            <a:off x="2698172" y="1711038"/>
            <a:ext cx="65358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https://whoosh.readthedocs.io/en/latest/intro.html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https://rajpurkar.github.io/SQuAD-explorer/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https://deeppavlov.ai/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https://rpi.box.com/s/eiwmexk0laozkuxf4rldao566k51hkki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49EF-8E81-4334-BCF8-AC28CB2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C627-FC5F-4366-BA26-54C801D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63A9-EFE7-464C-B21B-4EF18C64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Identify customer needs</a:t>
            </a:r>
          </a:p>
          <a:p>
            <a:r>
              <a:rPr lang="en-US" dirty="0">
                <a:cs typeface="Calibri"/>
              </a:rPr>
              <a:t>Evaluate and pick </a:t>
            </a:r>
            <a:r>
              <a:rPr lang="en-US">
                <a:cs typeface="Calibri"/>
              </a:rPr>
              <a:t>framework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Decide best way to implement chatbot</a:t>
            </a:r>
          </a:p>
          <a:p>
            <a:r>
              <a:rPr lang="en-US">
                <a:cs typeface="Calibri"/>
              </a:rPr>
              <a:t>Develop example </a:t>
            </a:r>
            <a:r>
              <a:rPr lang="en-US" dirty="0">
                <a:cs typeface="Calibri"/>
              </a:rPr>
              <a:t>scenarios</a:t>
            </a:r>
            <a:r>
              <a:rPr lang="en-US">
                <a:cs typeface="Calibri"/>
              </a:rPr>
              <a:t> for interaction between </a:t>
            </a:r>
            <a:r>
              <a:rPr lang="en-US" dirty="0">
                <a:cs typeface="Calibri"/>
              </a:rPr>
              <a:t>chatbot and </a:t>
            </a:r>
            <a:r>
              <a:rPr lang="en-US">
                <a:cs typeface="Calibri"/>
              </a:rPr>
              <a:t>students</a:t>
            </a:r>
          </a:p>
          <a:p>
            <a:r>
              <a:rPr lang="en-US">
                <a:cs typeface="Calibri"/>
              </a:rPr>
              <a:t>Define how to add to bot's knowledge base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Build and implement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Test and evaluate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4902-0111-4240-AC3E-CF09DF8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Chatbot Teaching Assistant</vt:lpstr>
      <vt:lpstr>Team Members</vt:lpstr>
      <vt:lpstr>Outline </vt:lpstr>
      <vt:lpstr>Project Description</vt:lpstr>
      <vt:lpstr>Preliminary Findings – User Interface</vt:lpstr>
      <vt:lpstr>Preliminary Findings – Back End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</cp:revision>
  <dcterms:created xsi:type="dcterms:W3CDTF">2022-01-20T15:33:48Z</dcterms:created>
  <dcterms:modified xsi:type="dcterms:W3CDTF">2022-01-20T18:09:58Z</dcterms:modified>
</cp:coreProperties>
</file>