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1" r:id="rId2"/>
    <p:sldId id="272" r:id="rId3"/>
    <p:sldId id="274" r:id="rId4"/>
    <p:sldId id="295" r:id="rId5"/>
    <p:sldId id="288" r:id="rId6"/>
    <p:sldId id="286" r:id="rId7"/>
    <p:sldId id="291" r:id="rId8"/>
    <p:sldId id="290" r:id="rId9"/>
    <p:sldId id="292" r:id="rId10"/>
    <p:sldId id="285" r:id="rId11"/>
    <p:sldId id="293" r:id="rId12"/>
    <p:sldId id="276" r:id="rId13"/>
    <p:sldId id="289" r:id="rId14"/>
    <p:sldId id="259" r:id="rId15"/>
    <p:sldId id="280" r:id="rId16"/>
    <p:sldId id="275" r:id="rId17"/>
    <p:sldId id="283" r:id="rId18"/>
    <p:sldId id="279" r:id="rId19"/>
    <p:sldId id="282" r:id="rId20"/>
    <p:sldId id="278" r:id="rId21"/>
    <p:sldId id="277" r:id="rId22"/>
    <p:sldId id="281" r:id="rId23"/>
    <p:sldId id="294"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67B4E-A981-402D-BB01-A490E7C640F2}" v="189" dt="2022-02-07T15:50:06.532"/>
    <p1510:client id="{1B1CD90C-AED2-4CC9-9576-78436F02E14A}" v="308" dt="2022-02-07T15:49:41.217"/>
    <p1510:client id="{25FE3DF5-4F4D-460B-BE8A-7B2E79E5792A}" v="373" dt="2022-02-07T15:36:15.753"/>
    <p1510:client id="{3EEC8F9D-1BC4-4373-94E5-4BFC19D18F97}" v="17" dt="2022-02-07T15:13:35.856"/>
    <p1510:client id="{42BCE18A-2CDB-48D1-BAAA-34BAE81EA051}" v="21" dt="2022-02-10T04:41:02.286"/>
    <p1510:client id="{708D6EBB-A7EC-44E7-A734-DEF1C25A141D}" v="19" dt="2022-02-07T15:48:55.431"/>
    <p1510:client id="{7EE26B19-6489-4570-A39A-45EE8B4C0EB4}" v="872" dt="2022-02-07T15:46:35.996"/>
    <p1510:client id="{968E36A0-2C9E-4CE3-9F1E-9F005E0FCD49}" v="211" dt="2022-02-10T05:06:25.202"/>
    <p1510:client id="{9D66AE90-1B40-44FE-8592-513F1721F195}" v="2405" dt="2022-02-10T11:44:56.729"/>
    <p1510:client id="{9D8F800B-901C-4575-9567-386F3FAB53B4}" v="35" dt="2022-02-07T15:14:21.042"/>
    <p1510:client id="{AF19AB8D-9672-4323-99C1-C25832D64EBF}" v="214" dt="2022-02-10T05:17:24.212"/>
    <p1510:client id="{C1DE2408-0C41-4995-BC07-9C35847B161B}" v="725" vWet="726" dt="2022-02-07T15:48:01.815"/>
    <p1510:client id="{FBBD776F-1030-469A-B5AE-0BC8B6F69D80}" v="1297" dt="2022-02-07T15:49:28.473"/>
    <p1510:client id="{FFED2958-343D-4385-9CD6-7FDA5777E9A7}" v="415" dt="2022-02-10T14:42:53.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n Stahl" userId="Q1cIhy3/e5YsZhIx6wJfleieKXfTZWGwLyQbgMsFiNw=" providerId="None" clId="Web-{1B1CD90C-AED2-4CC9-9576-78436F02E14A}"/>
    <pc:docChg chg="addSld delSld modSld sldOrd">
      <pc:chgData name="Megan Stahl" userId="Q1cIhy3/e5YsZhIx6wJfleieKXfTZWGwLyQbgMsFiNw=" providerId="None" clId="Web-{1B1CD90C-AED2-4CC9-9576-78436F02E14A}" dt="2022-02-07T15:49:37.795" v="263" actId="20577"/>
      <pc:docMkLst>
        <pc:docMk/>
      </pc:docMkLst>
      <pc:sldChg chg="addSp">
        <pc:chgData name="Megan Stahl" userId="Q1cIhy3/e5YsZhIx6wJfleieKXfTZWGwLyQbgMsFiNw=" providerId="None" clId="Web-{1B1CD90C-AED2-4CC9-9576-78436F02E14A}" dt="2022-02-07T15:20:19.643" v="0"/>
        <pc:sldMkLst>
          <pc:docMk/>
          <pc:sldMk cId="1894053258" sldId="257"/>
        </pc:sldMkLst>
        <pc:spChg chg="add">
          <ac:chgData name="Megan Stahl" userId="Q1cIhy3/e5YsZhIx6wJfleieKXfTZWGwLyQbgMsFiNw=" providerId="None" clId="Web-{1B1CD90C-AED2-4CC9-9576-78436F02E14A}" dt="2022-02-07T15:20:19.643" v="0"/>
          <ac:spMkLst>
            <pc:docMk/>
            <pc:sldMk cId="1894053258" sldId="257"/>
            <ac:spMk id="8" creationId="{B3CF5C1B-00A4-416F-AA22-4BBDB5B186EC}"/>
          </ac:spMkLst>
        </pc:spChg>
      </pc:sldChg>
      <pc:sldChg chg="modSp">
        <pc:chgData name="Megan Stahl" userId="Q1cIhy3/e5YsZhIx6wJfleieKXfTZWGwLyQbgMsFiNw=" providerId="None" clId="Web-{1B1CD90C-AED2-4CC9-9576-78436F02E14A}" dt="2022-02-07T15:27:40.513" v="49"/>
        <pc:sldMkLst>
          <pc:docMk/>
          <pc:sldMk cId="1303363632" sldId="271"/>
        </pc:sldMkLst>
        <pc:spChg chg="mod">
          <ac:chgData name="Megan Stahl" userId="Q1cIhy3/e5YsZhIx6wJfleieKXfTZWGwLyQbgMsFiNw=" providerId="None" clId="Web-{1B1CD90C-AED2-4CC9-9576-78436F02E14A}" dt="2022-02-07T15:27:06.669" v="14" actId="20577"/>
          <ac:spMkLst>
            <pc:docMk/>
            <pc:sldMk cId="1303363632" sldId="271"/>
            <ac:spMk id="3" creationId="{00000000-0000-0000-0000-000000000000}"/>
          </ac:spMkLst>
        </pc:spChg>
        <pc:graphicFrameChg chg="mod modGraphic">
          <ac:chgData name="Megan Stahl" userId="Q1cIhy3/e5YsZhIx6wJfleieKXfTZWGwLyQbgMsFiNw=" providerId="None" clId="Web-{1B1CD90C-AED2-4CC9-9576-78436F02E14A}" dt="2022-02-07T15:27:40.513" v="49"/>
          <ac:graphicFrameMkLst>
            <pc:docMk/>
            <pc:sldMk cId="1303363632" sldId="271"/>
            <ac:graphicFrameMk id="6" creationId="{2CFC55B2-BF93-4FB9-A2B3-28921458C7AB}"/>
          </ac:graphicFrameMkLst>
        </pc:graphicFrameChg>
      </pc:sldChg>
      <pc:sldChg chg="modSp">
        <pc:chgData name="Megan Stahl" userId="Q1cIhy3/e5YsZhIx6wJfleieKXfTZWGwLyQbgMsFiNw=" providerId="None" clId="Web-{1B1CD90C-AED2-4CC9-9576-78436F02E14A}" dt="2022-02-07T15:28:16.858" v="50" actId="1076"/>
        <pc:sldMkLst>
          <pc:docMk/>
          <pc:sldMk cId="2675840203" sldId="272"/>
        </pc:sldMkLst>
        <pc:spChg chg="mod">
          <ac:chgData name="Megan Stahl" userId="Q1cIhy3/e5YsZhIx6wJfleieKXfTZWGwLyQbgMsFiNw=" providerId="None" clId="Web-{1B1CD90C-AED2-4CC9-9576-78436F02E14A}" dt="2022-02-07T15:28:16.858" v="50" actId="1076"/>
          <ac:spMkLst>
            <pc:docMk/>
            <pc:sldMk cId="2675840203" sldId="272"/>
            <ac:spMk id="5" creationId="{00000000-0000-0000-0000-000000000000}"/>
          </ac:spMkLst>
        </pc:spChg>
      </pc:sldChg>
      <pc:sldChg chg="addSp delSp modSp new del">
        <pc:chgData name="Megan Stahl" userId="Q1cIhy3/e5YsZhIx6wJfleieKXfTZWGwLyQbgMsFiNw=" providerId="None" clId="Web-{1B1CD90C-AED2-4CC9-9576-78436F02E14A}" dt="2022-02-07T15:30:02.782" v="51"/>
        <pc:sldMkLst>
          <pc:docMk/>
          <pc:sldMk cId="433942403" sldId="273"/>
        </pc:sldMkLst>
        <pc:spChg chg="del">
          <ac:chgData name="Megan Stahl" userId="Q1cIhy3/e5YsZhIx6wJfleieKXfTZWGwLyQbgMsFiNw=" providerId="None" clId="Web-{1B1CD90C-AED2-4CC9-9576-78436F02E14A}" dt="2022-02-07T15:20:46.941" v="2"/>
          <ac:spMkLst>
            <pc:docMk/>
            <pc:sldMk cId="433942403" sldId="273"/>
            <ac:spMk id="3" creationId="{95B69E5F-B5F0-497B-A2F3-8A9F38B30F4F}"/>
          </ac:spMkLst>
        </pc:spChg>
        <pc:picChg chg="add mod ord">
          <ac:chgData name="Megan Stahl" userId="Q1cIhy3/e5YsZhIx6wJfleieKXfTZWGwLyQbgMsFiNw=" providerId="None" clId="Web-{1B1CD90C-AED2-4CC9-9576-78436F02E14A}" dt="2022-02-07T15:20:46.941" v="2"/>
          <ac:picMkLst>
            <pc:docMk/>
            <pc:sldMk cId="433942403" sldId="273"/>
            <ac:picMk id="4" creationId="{21C9B165-3FB9-4981-9AB3-9A6C81ACF3F6}"/>
          </ac:picMkLst>
        </pc:picChg>
        <pc:picChg chg="add del mod">
          <ac:chgData name="Megan Stahl" userId="Q1cIhy3/e5YsZhIx6wJfleieKXfTZWGwLyQbgMsFiNw=" providerId="None" clId="Web-{1B1CD90C-AED2-4CC9-9576-78436F02E14A}" dt="2022-02-07T15:20:48.707" v="4"/>
          <ac:picMkLst>
            <pc:docMk/>
            <pc:sldMk cId="433942403" sldId="273"/>
            <ac:picMk id="5" creationId="{F1579913-E56A-4D7F-A14F-15F59F03C3C8}"/>
          </ac:picMkLst>
        </pc:picChg>
        <pc:picChg chg="add">
          <ac:chgData name="Megan Stahl" userId="Q1cIhy3/e5YsZhIx6wJfleieKXfTZWGwLyQbgMsFiNw=" providerId="None" clId="Web-{1B1CD90C-AED2-4CC9-9576-78436F02E14A}" dt="2022-02-07T15:21:12.207" v="5"/>
          <ac:picMkLst>
            <pc:docMk/>
            <pc:sldMk cId="433942403" sldId="273"/>
            <ac:picMk id="7" creationId="{8812260F-A994-4023-B328-E7328ECC0A24}"/>
          </ac:picMkLst>
        </pc:picChg>
        <pc:picChg chg="add mod">
          <ac:chgData name="Megan Stahl" userId="Q1cIhy3/e5YsZhIx6wJfleieKXfTZWGwLyQbgMsFiNw=" providerId="None" clId="Web-{1B1CD90C-AED2-4CC9-9576-78436F02E14A}" dt="2022-02-07T15:21:31.973" v="7" actId="1076"/>
          <ac:picMkLst>
            <pc:docMk/>
            <pc:sldMk cId="433942403" sldId="273"/>
            <ac:picMk id="9" creationId="{79632801-FA5F-403E-BAD9-0D8AA3846C54}"/>
          </ac:picMkLst>
        </pc:picChg>
      </pc:sldChg>
      <pc:sldChg chg="new">
        <pc:chgData name="Megan Stahl" userId="Q1cIhy3/e5YsZhIx6wJfleieKXfTZWGwLyQbgMsFiNw=" providerId="None" clId="Web-{1B1CD90C-AED2-4CC9-9576-78436F02E14A}" dt="2022-02-07T15:22:29.443" v="8"/>
        <pc:sldMkLst>
          <pc:docMk/>
          <pc:sldMk cId="2265616812" sldId="275"/>
        </pc:sldMkLst>
      </pc:sldChg>
      <pc:sldChg chg="modSp">
        <pc:chgData name="Megan Stahl" userId="Q1cIhy3/e5YsZhIx6wJfleieKXfTZWGwLyQbgMsFiNw=" providerId="None" clId="Web-{1B1CD90C-AED2-4CC9-9576-78436F02E14A}" dt="2022-02-07T15:49:37.795" v="263" actId="20577"/>
        <pc:sldMkLst>
          <pc:docMk/>
          <pc:sldMk cId="1314259682" sldId="276"/>
        </pc:sldMkLst>
        <pc:spChg chg="mod">
          <ac:chgData name="Megan Stahl" userId="Q1cIhy3/e5YsZhIx6wJfleieKXfTZWGwLyQbgMsFiNw=" providerId="None" clId="Web-{1B1CD90C-AED2-4CC9-9576-78436F02E14A}" dt="2022-02-07T15:49:37.795" v="263" actId="20577"/>
          <ac:spMkLst>
            <pc:docMk/>
            <pc:sldMk cId="1314259682" sldId="276"/>
            <ac:spMk id="2" creationId="{BA876E8F-00C6-4475-883C-015E537B86DF}"/>
          </ac:spMkLst>
        </pc:spChg>
      </pc:sldChg>
      <pc:sldChg chg="ord">
        <pc:chgData name="Megan Stahl" userId="Q1cIhy3/e5YsZhIx6wJfleieKXfTZWGwLyQbgMsFiNw=" providerId="None" clId="Web-{1B1CD90C-AED2-4CC9-9576-78436F02E14A}" dt="2022-02-07T15:48:42.809" v="255"/>
        <pc:sldMkLst>
          <pc:docMk/>
          <pc:sldMk cId="1557032524" sldId="277"/>
        </pc:sldMkLst>
      </pc:sldChg>
      <pc:sldChg chg="modSp">
        <pc:chgData name="Megan Stahl" userId="Q1cIhy3/e5YsZhIx6wJfleieKXfTZWGwLyQbgMsFiNw=" providerId="None" clId="Web-{1B1CD90C-AED2-4CC9-9576-78436F02E14A}" dt="2022-02-07T15:49:22.279" v="259" actId="20577"/>
        <pc:sldMkLst>
          <pc:docMk/>
          <pc:sldMk cId="94486432" sldId="278"/>
        </pc:sldMkLst>
        <pc:spChg chg="mod">
          <ac:chgData name="Megan Stahl" userId="Q1cIhy3/e5YsZhIx6wJfleieKXfTZWGwLyQbgMsFiNw=" providerId="None" clId="Web-{1B1CD90C-AED2-4CC9-9576-78436F02E14A}" dt="2022-02-07T15:49:22.279" v="259" actId="20577"/>
          <ac:spMkLst>
            <pc:docMk/>
            <pc:sldMk cId="94486432" sldId="278"/>
            <ac:spMk id="2" creationId="{A11131C1-7E01-4C81-B970-AB6B7E9F9857}"/>
          </ac:spMkLst>
        </pc:spChg>
      </pc:sldChg>
      <pc:sldChg chg="addSp delSp modSp new">
        <pc:chgData name="Megan Stahl" userId="Q1cIhy3/e5YsZhIx6wJfleieKXfTZWGwLyQbgMsFiNw=" providerId="None" clId="Web-{1B1CD90C-AED2-4CC9-9576-78436F02E14A}" dt="2022-02-07T15:44:22.381" v="254" actId="20577"/>
        <pc:sldMkLst>
          <pc:docMk/>
          <pc:sldMk cId="698981696" sldId="280"/>
        </pc:sldMkLst>
        <pc:spChg chg="mod">
          <ac:chgData name="Megan Stahl" userId="Q1cIhy3/e5YsZhIx6wJfleieKXfTZWGwLyQbgMsFiNw=" providerId="None" clId="Web-{1B1CD90C-AED2-4CC9-9576-78436F02E14A}" dt="2022-02-07T15:30:34.533" v="59" actId="20577"/>
          <ac:spMkLst>
            <pc:docMk/>
            <pc:sldMk cId="698981696" sldId="280"/>
            <ac:spMk id="2" creationId="{5F1E11F8-FAB8-4616-BDE7-E7BFF5212210}"/>
          </ac:spMkLst>
        </pc:spChg>
        <pc:spChg chg="mod">
          <ac:chgData name="Megan Stahl" userId="Q1cIhy3/e5YsZhIx6wJfleieKXfTZWGwLyQbgMsFiNw=" providerId="None" clId="Web-{1B1CD90C-AED2-4CC9-9576-78436F02E14A}" dt="2022-02-07T15:44:22.381" v="254" actId="20577"/>
          <ac:spMkLst>
            <pc:docMk/>
            <pc:sldMk cId="698981696" sldId="280"/>
            <ac:spMk id="3" creationId="{560CDCD1-940A-4894-A46E-338B4F54AF3C}"/>
          </ac:spMkLst>
        </pc:spChg>
        <pc:picChg chg="add del mod">
          <ac:chgData name="Megan Stahl" userId="Q1cIhy3/e5YsZhIx6wJfleieKXfTZWGwLyQbgMsFiNw=" providerId="None" clId="Web-{1B1CD90C-AED2-4CC9-9576-78436F02E14A}" dt="2022-02-07T15:37:37.934" v="189"/>
          <ac:picMkLst>
            <pc:docMk/>
            <pc:sldMk cId="698981696" sldId="280"/>
            <ac:picMk id="4" creationId="{B2BC43C5-8B93-4BDD-8130-86C11CBB1FC6}"/>
          </ac:picMkLst>
        </pc:picChg>
        <pc:picChg chg="add del mod">
          <ac:chgData name="Megan Stahl" userId="Q1cIhy3/e5YsZhIx6wJfleieKXfTZWGwLyQbgMsFiNw=" providerId="None" clId="Web-{1B1CD90C-AED2-4CC9-9576-78436F02E14A}" dt="2022-02-07T15:40:30.610" v="200"/>
          <ac:picMkLst>
            <pc:docMk/>
            <pc:sldMk cId="698981696" sldId="280"/>
            <ac:picMk id="5" creationId="{28948B72-B26C-4C6A-9441-BF53582227EA}"/>
          </ac:picMkLst>
        </pc:picChg>
        <pc:picChg chg="add mod">
          <ac:chgData name="Megan Stahl" userId="Q1cIhy3/e5YsZhIx6wJfleieKXfTZWGwLyQbgMsFiNw=" providerId="None" clId="Web-{1B1CD90C-AED2-4CC9-9576-78436F02E14A}" dt="2022-02-07T15:40:42.923" v="206" actId="1076"/>
          <ac:picMkLst>
            <pc:docMk/>
            <pc:sldMk cId="698981696" sldId="280"/>
            <ac:picMk id="6" creationId="{C27702BD-C5A3-4B25-A033-F40BC4DFC7A4}"/>
          </ac:picMkLst>
        </pc:picChg>
      </pc:sldChg>
      <pc:sldChg chg="modSp">
        <pc:chgData name="Megan Stahl" userId="Q1cIhy3/e5YsZhIx6wJfleieKXfTZWGwLyQbgMsFiNw=" providerId="None" clId="Web-{1B1CD90C-AED2-4CC9-9576-78436F02E14A}" dt="2022-02-07T15:49:28.857" v="261" actId="20577"/>
        <pc:sldMkLst>
          <pc:docMk/>
          <pc:sldMk cId="3886861805" sldId="281"/>
        </pc:sldMkLst>
        <pc:spChg chg="mod">
          <ac:chgData name="Megan Stahl" userId="Q1cIhy3/e5YsZhIx6wJfleieKXfTZWGwLyQbgMsFiNw=" providerId="None" clId="Web-{1B1CD90C-AED2-4CC9-9576-78436F02E14A}" dt="2022-02-07T15:49:28.857" v="261" actId="20577"/>
          <ac:spMkLst>
            <pc:docMk/>
            <pc:sldMk cId="3886861805" sldId="281"/>
            <ac:spMk id="2" creationId="{5EC951E4-4FBF-4CF3-9543-3DC217ACDD67}"/>
          </ac:spMkLst>
        </pc:spChg>
      </pc:sldChg>
      <pc:sldChg chg="modSp">
        <pc:chgData name="Megan Stahl" userId="Q1cIhy3/e5YsZhIx6wJfleieKXfTZWGwLyQbgMsFiNw=" providerId="None" clId="Web-{1B1CD90C-AED2-4CC9-9576-78436F02E14A}" dt="2022-02-07T15:49:18.794" v="257" actId="20577"/>
        <pc:sldMkLst>
          <pc:docMk/>
          <pc:sldMk cId="1845157320" sldId="282"/>
        </pc:sldMkLst>
        <pc:spChg chg="mod">
          <ac:chgData name="Megan Stahl" userId="Q1cIhy3/e5YsZhIx6wJfleieKXfTZWGwLyQbgMsFiNw=" providerId="None" clId="Web-{1B1CD90C-AED2-4CC9-9576-78436F02E14A}" dt="2022-02-07T15:49:18.794" v="257" actId="20577"/>
          <ac:spMkLst>
            <pc:docMk/>
            <pc:sldMk cId="1845157320" sldId="282"/>
            <ac:spMk id="2" creationId="{A97E7881-8700-46D4-A446-6A2D1ABB0029}"/>
          </ac:spMkLst>
        </pc:spChg>
      </pc:sldChg>
    </pc:docChg>
  </pc:docChgLst>
  <pc:docChgLst>
    <pc:chgData name="Sandor Magyar" userId="zzHG71GJacxeOkH7wf79q+2TmZAYv+B7cLM7AZaj4sU=" providerId="None" clId="Web-{3EEC8F9D-1BC4-4373-94E5-4BFC19D18F97}"/>
    <pc:docChg chg="modSld">
      <pc:chgData name="Sandor Magyar" userId="zzHG71GJacxeOkH7wf79q+2TmZAYv+B7cLM7AZaj4sU=" providerId="None" clId="Web-{3EEC8F9D-1BC4-4373-94E5-4BFC19D18F97}" dt="2022-02-07T15:13:35.856" v="16" actId="20577"/>
      <pc:docMkLst>
        <pc:docMk/>
      </pc:docMkLst>
      <pc:sldChg chg="modSp">
        <pc:chgData name="Sandor Magyar" userId="zzHG71GJacxeOkH7wf79q+2TmZAYv+B7cLM7AZaj4sU=" providerId="None" clId="Web-{3EEC8F9D-1BC4-4373-94E5-4BFC19D18F97}" dt="2022-02-07T15:13:35.856" v="16" actId="20577"/>
        <pc:sldMkLst>
          <pc:docMk/>
          <pc:sldMk cId="109857222" sldId="256"/>
        </pc:sldMkLst>
        <pc:spChg chg="mod">
          <ac:chgData name="Sandor Magyar" userId="zzHG71GJacxeOkH7wf79q+2TmZAYv+B7cLM7AZaj4sU=" providerId="None" clId="Web-{3EEC8F9D-1BC4-4373-94E5-4BFC19D18F97}" dt="2022-02-07T15:13:35.856" v="16" actId="20577"/>
          <ac:spMkLst>
            <pc:docMk/>
            <pc:sldMk cId="109857222" sldId="256"/>
            <ac:spMk id="2" creationId="{00000000-0000-0000-0000-000000000000}"/>
          </ac:spMkLst>
        </pc:spChg>
      </pc:sldChg>
    </pc:docChg>
  </pc:docChgLst>
  <pc:docChgLst>
    <pc:chgData name="Sandor Magyar" userId="zzHG71GJacxeOkH7wf79q+2TmZAYv+B7cLM7AZaj4sU=" providerId="None" clId="Web-{7EE26B19-6489-4570-A39A-45EE8B4C0EB4}"/>
    <pc:docChg chg="delSld modSld">
      <pc:chgData name="Sandor Magyar" userId="zzHG71GJacxeOkH7wf79q+2TmZAYv+B7cLM7AZaj4sU=" providerId="None" clId="Web-{7EE26B19-6489-4570-A39A-45EE8B4C0EB4}" dt="2022-02-07T15:46:35.996" v="776" actId="20577"/>
      <pc:docMkLst>
        <pc:docMk/>
      </pc:docMkLst>
      <pc:sldChg chg="modSp del">
        <pc:chgData name="Sandor Magyar" userId="zzHG71GJacxeOkH7wf79q+2TmZAYv+B7cLM7AZaj4sU=" providerId="None" clId="Web-{7EE26B19-6489-4570-A39A-45EE8B4C0EB4}" dt="2022-02-07T15:20:02.273" v="10"/>
        <pc:sldMkLst>
          <pc:docMk/>
          <pc:sldMk cId="109857222" sldId="256"/>
        </pc:sldMkLst>
        <pc:spChg chg="mod">
          <ac:chgData name="Sandor Magyar" userId="zzHG71GJacxeOkH7wf79q+2TmZAYv+B7cLM7AZaj4sU=" providerId="None" clId="Web-{7EE26B19-6489-4570-A39A-45EE8B4C0EB4}" dt="2022-02-07T15:18:58.662" v="6" actId="20577"/>
          <ac:spMkLst>
            <pc:docMk/>
            <pc:sldMk cId="109857222" sldId="256"/>
            <ac:spMk id="2" creationId="{00000000-0000-0000-0000-000000000000}"/>
          </ac:spMkLst>
        </pc:spChg>
        <pc:spChg chg="mod">
          <ac:chgData name="Sandor Magyar" userId="zzHG71GJacxeOkH7wf79q+2TmZAYv+B7cLM7AZaj4sU=" providerId="None" clId="Web-{7EE26B19-6489-4570-A39A-45EE8B4C0EB4}" dt="2022-02-07T15:19:32.038" v="8" actId="20577"/>
          <ac:spMkLst>
            <pc:docMk/>
            <pc:sldMk cId="109857222" sldId="256"/>
            <ac:spMk id="3" creationId="{00000000-0000-0000-0000-000000000000}"/>
          </ac:spMkLst>
        </pc:spChg>
      </pc:sldChg>
      <pc:sldChg chg="del">
        <pc:chgData name="Sandor Magyar" userId="zzHG71GJacxeOkH7wf79q+2TmZAYv+B7cLM7AZaj4sU=" providerId="None" clId="Web-{7EE26B19-6489-4570-A39A-45EE8B4C0EB4}" dt="2022-02-07T15:20:02.273" v="9"/>
        <pc:sldMkLst>
          <pc:docMk/>
          <pc:sldMk cId="1894053258" sldId="257"/>
        </pc:sldMkLst>
      </pc:sldChg>
      <pc:sldChg chg="addSp delSp modSp">
        <pc:chgData name="Sandor Magyar" userId="zzHG71GJacxeOkH7wf79q+2TmZAYv+B7cLM7AZaj4sU=" providerId="None" clId="Web-{7EE26B19-6489-4570-A39A-45EE8B4C0EB4}" dt="2022-02-07T15:35:58.919" v="595"/>
        <pc:sldMkLst>
          <pc:docMk/>
          <pc:sldMk cId="1303363632" sldId="271"/>
        </pc:sldMkLst>
        <pc:spChg chg="mod">
          <ac:chgData name="Sandor Magyar" userId="zzHG71GJacxeOkH7wf79q+2TmZAYv+B7cLM7AZaj4sU=" providerId="None" clId="Web-{7EE26B19-6489-4570-A39A-45EE8B4C0EB4}" dt="2022-02-07T15:20:08.461" v="24" actId="20577"/>
          <ac:spMkLst>
            <pc:docMk/>
            <pc:sldMk cId="1303363632" sldId="271"/>
            <ac:spMk id="2" creationId="{00000000-0000-0000-0000-000000000000}"/>
          </ac:spMkLst>
        </pc:spChg>
        <pc:spChg chg="add del mod">
          <ac:chgData name="Sandor Magyar" userId="zzHG71GJacxeOkH7wf79q+2TmZAYv+B7cLM7AZaj4sU=" providerId="None" clId="Web-{7EE26B19-6489-4570-A39A-45EE8B4C0EB4}" dt="2022-02-07T15:35:50.263" v="593" actId="20577"/>
          <ac:spMkLst>
            <pc:docMk/>
            <pc:sldMk cId="1303363632" sldId="271"/>
            <ac:spMk id="3" creationId="{00000000-0000-0000-0000-000000000000}"/>
          </ac:spMkLst>
        </pc:spChg>
        <pc:spChg chg="add del mod">
          <ac:chgData name="Sandor Magyar" userId="zzHG71GJacxeOkH7wf79q+2TmZAYv+B7cLM7AZaj4sU=" providerId="None" clId="Web-{7EE26B19-6489-4570-A39A-45EE8B4C0EB4}" dt="2022-02-07T15:35:58.919" v="595"/>
          <ac:spMkLst>
            <pc:docMk/>
            <pc:sldMk cId="1303363632" sldId="271"/>
            <ac:spMk id="5" creationId="{12ECA00B-2CC5-4162-8A77-5FF48F154E9E}"/>
          </ac:spMkLst>
        </pc:spChg>
        <pc:spChg chg="add del mod">
          <ac:chgData name="Sandor Magyar" userId="zzHG71GJacxeOkH7wf79q+2TmZAYv+B7cLM7AZaj4sU=" providerId="None" clId="Web-{7EE26B19-6489-4570-A39A-45EE8B4C0EB4}" dt="2022-02-07T15:22:40.027" v="71"/>
          <ac:spMkLst>
            <pc:docMk/>
            <pc:sldMk cId="1303363632" sldId="271"/>
            <ac:spMk id="10" creationId="{E7066FE7-2C4A-455F-B3A7-6777C4404385}"/>
          </ac:spMkLst>
        </pc:spChg>
        <pc:graphicFrameChg chg="add mod">
          <ac:chgData name="Sandor Magyar" userId="zzHG71GJacxeOkH7wf79q+2TmZAYv+B7cLM7AZaj4sU=" providerId="None" clId="Web-{7EE26B19-6489-4570-A39A-45EE8B4C0EB4}" dt="2022-02-07T15:34:52.152" v="559" actId="1076"/>
          <ac:graphicFrameMkLst>
            <pc:docMk/>
            <pc:sldMk cId="1303363632" sldId="271"/>
            <ac:graphicFrameMk id="6" creationId="{2CFC55B2-BF93-4FB9-A2B3-28921458C7AB}"/>
          </ac:graphicFrameMkLst>
        </pc:graphicFrameChg>
      </pc:sldChg>
      <pc:sldChg chg="modSp">
        <pc:chgData name="Sandor Magyar" userId="zzHG71GJacxeOkH7wf79q+2TmZAYv+B7cLM7AZaj4sU=" providerId="None" clId="Web-{7EE26B19-6489-4570-A39A-45EE8B4C0EB4}" dt="2022-02-07T15:23:24.121" v="86" actId="20577"/>
        <pc:sldMkLst>
          <pc:docMk/>
          <pc:sldMk cId="2675840203" sldId="272"/>
        </pc:sldMkLst>
        <pc:spChg chg="mod">
          <ac:chgData name="Sandor Magyar" userId="zzHG71GJacxeOkH7wf79q+2TmZAYv+B7cLM7AZaj4sU=" providerId="None" clId="Web-{7EE26B19-6489-4570-A39A-45EE8B4C0EB4}" dt="2022-02-07T15:23:24.121" v="86" actId="20577"/>
          <ac:spMkLst>
            <pc:docMk/>
            <pc:sldMk cId="2675840203" sldId="272"/>
            <ac:spMk id="2" creationId="{00000000-0000-0000-0000-000000000000}"/>
          </ac:spMkLst>
        </pc:spChg>
      </pc:sldChg>
      <pc:sldChg chg="modSp">
        <pc:chgData name="Sandor Magyar" userId="zzHG71GJacxeOkH7wf79q+2TmZAYv+B7cLM7AZaj4sU=" providerId="None" clId="Web-{7EE26B19-6489-4570-A39A-45EE8B4C0EB4}" dt="2022-02-07T15:36:27.795" v="614" actId="20577"/>
        <pc:sldMkLst>
          <pc:docMk/>
          <pc:sldMk cId="3260885427" sldId="274"/>
        </pc:sldMkLst>
        <pc:spChg chg="mod">
          <ac:chgData name="Sandor Magyar" userId="zzHG71GJacxeOkH7wf79q+2TmZAYv+B7cLM7AZaj4sU=" providerId="None" clId="Web-{7EE26B19-6489-4570-A39A-45EE8B4C0EB4}" dt="2022-02-07T15:36:27.795" v="614" actId="20577"/>
          <ac:spMkLst>
            <pc:docMk/>
            <pc:sldMk cId="3260885427" sldId="274"/>
            <ac:spMk id="3" creationId="{B15B2EB5-CBA9-4F45-B140-A1420C759345}"/>
          </ac:spMkLst>
        </pc:spChg>
      </pc:sldChg>
      <pc:sldChg chg="addSp modSp">
        <pc:chgData name="Sandor Magyar" userId="zzHG71GJacxeOkH7wf79q+2TmZAYv+B7cLM7AZaj4sU=" providerId="None" clId="Web-{7EE26B19-6489-4570-A39A-45EE8B4C0EB4}" dt="2022-02-07T15:46:35.996" v="776" actId="20577"/>
        <pc:sldMkLst>
          <pc:docMk/>
          <pc:sldMk cId="1314259682" sldId="276"/>
        </pc:sldMkLst>
        <pc:spChg chg="mod">
          <ac:chgData name="Sandor Magyar" userId="zzHG71GJacxeOkH7wf79q+2TmZAYv+B7cLM7AZaj4sU=" providerId="None" clId="Web-{7EE26B19-6489-4570-A39A-45EE8B4C0EB4}" dt="2022-02-07T15:25:57.515" v="126" actId="20577"/>
          <ac:spMkLst>
            <pc:docMk/>
            <pc:sldMk cId="1314259682" sldId="276"/>
            <ac:spMk id="2" creationId="{BA876E8F-00C6-4475-883C-015E537B86DF}"/>
          </ac:spMkLst>
        </pc:spChg>
        <pc:spChg chg="mod">
          <ac:chgData name="Sandor Magyar" userId="zzHG71GJacxeOkH7wf79q+2TmZAYv+B7cLM7AZaj4sU=" providerId="None" clId="Web-{7EE26B19-6489-4570-A39A-45EE8B4C0EB4}" dt="2022-02-07T15:38:50.657" v="673" actId="14100"/>
          <ac:spMkLst>
            <pc:docMk/>
            <pc:sldMk cId="1314259682" sldId="276"/>
            <ac:spMk id="3" creationId="{6014F571-D550-48F6-899E-0E40789EB10B}"/>
          </ac:spMkLst>
        </pc:spChg>
        <pc:spChg chg="add mod">
          <ac:chgData name="Sandor Magyar" userId="zzHG71GJacxeOkH7wf79q+2TmZAYv+B7cLM7AZaj4sU=" providerId="None" clId="Web-{7EE26B19-6489-4570-A39A-45EE8B4C0EB4}" dt="2022-02-07T15:46:35.996" v="776" actId="20577"/>
          <ac:spMkLst>
            <pc:docMk/>
            <pc:sldMk cId="1314259682" sldId="276"/>
            <ac:spMk id="5" creationId="{9927FD9C-A8AC-4B6A-9A5C-172E8608ECAF}"/>
          </ac:spMkLst>
        </pc:spChg>
        <pc:picChg chg="add mod ord">
          <ac:chgData name="Sandor Magyar" userId="zzHG71GJacxeOkH7wf79q+2TmZAYv+B7cLM7AZaj4sU=" providerId="None" clId="Web-{7EE26B19-6489-4570-A39A-45EE8B4C0EB4}" dt="2022-02-07T15:39:00.204" v="676" actId="1076"/>
          <ac:picMkLst>
            <pc:docMk/>
            <pc:sldMk cId="1314259682" sldId="276"/>
            <ac:picMk id="4" creationId="{9AB5EC6C-8366-46E8-ACA8-6A266637C0A1}"/>
          </ac:picMkLst>
        </pc:picChg>
      </pc:sldChg>
    </pc:docChg>
  </pc:docChgLst>
  <pc:docChgLst>
    <pc:chgData name="Zhuoming Wu" userId="TD4AlC5ZmysUTORhkWpag7LxlGbezi6PeRfK4VXVDI0=" providerId="None" clId="Web-{02567B4E-A981-402D-BB01-A490E7C640F2}"/>
    <pc:docChg chg="addSld modSld">
      <pc:chgData name="Zhuoming Wu" userId="TD4AlC5ZmysUTORhkWpag7LxlGbezi6PeRfK4VXVDI0=" providerId="None" clId="Web-{02567B4E-A981-402D-BB01-A490E7C640F2}" dt="2022-02-07T15:50:06.203" v="183" actId="20577"/>
      <pc:docMkLst>
        <pc:docMk/>
      </pc:docMkLst>
      <pc:sldChg chg="modSp">
        <pc:chgData name="Zhuoming Wu" userId="TD4AlC5ZmysUTORhkWpag7LxlGbezi6PeRfK4VXVDI0=" providerId="None" clId="Web-{02567B4E-A981-402D-BB01-A490E7C640F2}" dt="2022-02-07T15:50:06.203" v="183" actId="20577"/>
        <pc:sldMkLst>
          <pc:docMk/>
          <pc:sldMk cId="3260885427" sldId="274"/>
        </pc:sldMkLst>
        <pc:spChg chg="mod">
          <ac:chgData name="Zhuoming Wu" userId="TD4AlC5ZmysUTORhkWpag7LxlGbezi6PeRfK4VXVDI0=" providerId="None" clId="Web-{02567B4E-A981-402D-BB01-A490E7C640F2}" dt="2022-02-07T15:50:06.203" v="183" actId="20577"/>
          <ac:spMkLst>
            <pc:docMk/>
            <pc:sldMk cId="3260885427" sldId="274"/>
            <ac:spMk id="3" creationId="{B15B2EB5-CBA9-4F45-B140-A1420C759345}"/>
          </ac:spMkLst>
        </pc:spChg>
      </pc:sldChg>
      <pc:sldChg chg="addSp modSp new">
        <pc:chgData name="Zhuoming Wu" userId="TD4AlC5ZmysUTORhkWpag7LxlGbezi6PeRfK4VXVDI0=" providerId="None" clId="Web-{02567B4E-A981-402D-BB01-A490E7C640F2}" dt="2022-02-07T15:49:37.546" v="153" actId="14100"/>
        <pc:sldMkLst>
          <pc:docMk/>
          <pc:sldMk cId="1331546618" sldId="283"/>
        </pc:sldMkLst>
        <pc:spChg chg="mod">
          <ac:chgData name="Zhuoming Wu" userId="TD4AlC5ZmysUTORhkWpag7LxlGbezi6PeRfK4VXVDI0=" providerId="None" clId="Web-{02567B4E-A981-402D-BB01-A490E7C640F2}" dt="2022-02-07T15:45:35.743" v="21" actId="20577"/>
          <ac:spMkLst>
            <pc:docMk/>
            <pc:sldMk cId="1331546618" sldId="283"/>
            <ac:spMk id="2" creationId="{C4A72875-3CC2-4B57-8F33-0DA52C040A24}"/>
          </ac:spMkLst>
        </pc:spChg>
        <pc:spChg chg="mod">
          <ac:chgData name="Zhuoming Wu" userId="TD4AlC5ZmysUTORhkWpag7LxlGbezi6PeRfK4VXVDI0=" providerId="None" clId="Web-{02567B4E-A981-402D-BB01-A490E7C640F2}" dt="2022-02-07T15:49:30.859" v="150" actId="20577"/>
          <ac:spMkLst>
            <pc:docMk/>
            <pc:sldMk cId="1331546618" sldId="283"/>
            <ac:spMk id="3" creationId="{F630CAE7-3230-4A74-A5E5-CD71133CEC87}"/>
          </ac:spMkLst>
        </pc:spChg>
        <pc:picChg chg="add mod">
          <ac:chgData name="Zhuoming Wu" userId="TD4AlC5ZmysUTORhkWpag7LxlGbezi6PeRfK4VXVDI0=" providerId="None" clId="Web-{02567B4E-A981-402D-BB01-A490E7C640F2}" dt="2022-02-07T15:49:32.484" v="151" actId="1076"/>
          <ac:picMkLst>
            <pc:docMk/>
            <pc:sldMk cId="1331546618" sldId="283"/>
            <ac:picMk id="4" creationId="{F6781BCD-CDE0-4672-9271-24D3B3A1AE5D}"/>
          </ac:picMkLst>
        </pc:picChg>
        <pc:picChg chg="add mod">
          <ac:chgData name="Zhuoming Wu" userId="TD4AlC5ZmysUTORhkWpag7LxlGbezi6PeRfK4VXVDI0=" providerId="None" clId="Web-{02567B4E-A981-402D-BB01-A490E7C640F2}" dt="2022-02-07T15:49:37.546" v="153" actId="14100"/>
          <ac:picMkLst>
            <pc:docMk/>
            <pc:sldMk cId="1331546618" sldId="283"/>
            <ac:picMk id="5" creationId="{76A95CA4-6736-4B1F-A6C2-ACB06D9AB874}"/>
          </ac:picMkLst>
        </pc:picChg>
      </pc:sldChg>
    </pc:docChg>
  </pc:docChgLst>
  <pc:docChgLst>
    <pc:chgData name="Mitesh Kumar" userId="369RCr/P8/CAI8HFXv1QJJCbNLRgEz8RBUXwxAXVGks=" providerId="None" clId="Web-{FBBD776F-1030-469A-B5AE-0BC8B6F69D80}"/>
    <pc:docChg chg="addSld delSld modSld">
      <pc:chgData name="Mitesh Kumar" userId="369RCr/P8/CAI8HFXv1QJJCbNLRgEz8RBUXwxAXVGks=" providerId="None" clId="Web-{FBBD776F-1030-469A-B5AE-0BC8B6F69D80}" dt="2022-02-07T15:49:28.473" v="1025" actId="20577"/>
      <pc:docMkLst>
        <pc:docMk/>
      </pc:docMkLst>
      <pc:sldChg chg="modSp">
        <pc:chgData name="Mitesh Kumar" userId="369RCr/P8/CAI8HFXv1QJJCbNLRgEz8RBUXwxAXVGks=" providerId="None" clId="Web-{FBBD776F-1030-469A-B5AE-0BC8B6F69D80}" dt="2022-02-07T15:20:05.223" v="0" actId="1076"/>
        <pc:sldMkLst>
          <pc:docMk/>
          <pc:sldMk cId="1894053258" sldId="257"/>
        </pc:sldMkLst>
        <pc:picChg chg="mod">
          <ac:chgData name="Mitesh Kumar" userId="369RCr/P8/CAI8HFXv1QJJCbNLRgEz8RBUXwxAXVGks=" providerId="None" clId="Web-{FBBD776F-1030-469A-B5AE-0BC8B6F69D80}" dt="2022-02-07T15:20:05.223" v="0" actId="1076"/>
          <ac:picMkLst>
            <pc:docMk/>
            <pc:sldMk cId="1894053258" sldId="257"/>
            <ac:picMk id="4" creationId="{69685282-C3C0-4B25-8078-21507E9DC4B4}"/>
          </ac:picMkLst>
        </pc:picChg>
      </pc:sldChg>
      <pc:sldChg chg="modSp new">
        <pc:chgData name="Mitesh Kumar" userId="369RCr/P8/CAI8HFXv1QJJCbNLRgEz8RBUXwxAXVGks=" providerId="None" clId="Web-{FBBD776F-1030-469A-B5AE-0BC8B6F69D80}" dt="2022-02-07T15:49:28.473" v="1025" actId="20577"/>
        <pc:sldMkLst>
          <pc:docMk/>
          <pc:sldMk cId="3260885427" sldId="274"/>
        </pc:sldMkLst>
        <pc:spChg chg="mod">
          <ac:chgData name="Mitesh Kumar" userId="369RCr/P8/CAI8HFXv1QJJCbNLRgEz8RBUXwxAXVGks=" providerId="None" clId="Web-{FBBD776F-1030-469A-B5AE-0BC8B6F69D80}" dt="2022-02-07T15:21:09.459" v="10" actId="20577"/>
          <ac:spMkLst>
            <pc:docMk/>
            <pc:sldMk cId="3260885427" sldId="274"/>
            <ac:spMk id="2" creationId="{53552CC4-7663-4E56-8426-DF7F24F4611A}"/>
          </ac:spMkLst>
        </pc:spChg>
        <pc:spChg chg="mod">
          <ac:chgData name="Mitesh Kumar" userId="369RCr/P8/CAI8HFXv1QJJCbNLRgEz8RBUXwxAXVGks=" providerId="None" clId="Web-{FBBD776F-1030-469A-B5AE-0BC8B6F69D80}" dt="2022-02-07T15:49:28.473" v="1025" actId="20577"/>
          <ac:spMkLst>
            <pc:docMk/>
            <pc:sldMk cId="3260885427" sldId="274"/>
            <ac:spMk id="3" creationId="{B15B2EB5-CBA9-4F45-B140-A1420C759345}"/>
          </ac:spMkLst>
        </pc:spChg>
      </pc:sldChg>
      <pc:sldChg chg="modSp">
        <pc:chgData name="Mitesh Kumar" userId="369RCr/P8/CAI8HFXv1QJJCbNLRgEz8RBUXwxAXVGks=" providerId="None" clId="Web-{FBBD776F-1030-469A-B5AE-0BC8B6F69D80}" dt="2022-02-07T15:30:07.177" v="385" actId="20577"/>
        <pc:sldMkLst>
          <pc:docMk/>
          <pc:sldMk cId="2265616812" sldId="275"/>
        </pc:sldMkLst>
        <pc:spChg chg="mod">
          <ac:chgData name="Mitesh Kumar" userId="369RCr/P8/CAI8HFXv1QJJCbNLRgEz8RBUXwxAXVGks=" providerId="None" clId="Web-{FBBD776F-1030-469A-B5AE-0BC8B6F69D80}" dt="2022-02-07T15:23:40.041" v="140" actId="20577"/>
          <ac:spMkLst>
            <pc:docMk/>
            <pc:sldMk cId="2265616812" sldId="275"/>
            <ac:spMk id="2" creationId="{505292AC-D582-41FA-88CA-5B90C60565F0}"/>
          </ac:spMkLst>
        </pc:spChg>
        <pc:spChg chg="mod">
          <ac:chgData name="Mitesh Kumar" userId="369RCr/P8/CAI8HFXv1QJJCbNLRgEz8RBUXwxAXVGks=" providerId="None" clId="Web-{FBBD776F-1030-469A-B5AE-0BC8B6F69D80}" dt="2022-02-07T15:30:07.177" v="385" actId="20577"/>
          <ac:spMkLst>
            <pc:docMk/>
            <pc:sldMk cId="2265616812" sldId="275"/>
            <ac:spMk id="3" creationId="{44D78687-7296-4C24-A3D0-F4142E96737C}"/>
          </ac:spMkLst>
        </pc:spChg>
      </pc:sldChg>
      <pc:sldChg chg="new">
        <pc:chgData name="Mitesh Kumar" userId="369RCr/P8/CAI8HFXv1QJJCbNLRgEz8RBUXwxAXVGks=" providerId="None" clId="Web-{FBBD776F-1030-469A-B5AE-0BC8B6F69D80}" dt="2022-02-07T15:24:16.933" v="159"/>
        <pc:sldMkLst>
          <pc:docMk/>
          <pc:sldMk cId="1314259682" sldId="276"/>
        </pc:sldMkLst>
      </pc:sldChg>
      <pc:sldChg chg="addSp delSp modSp new">
        <pc:chgData name="Mitesh Kumar" userId="369RCr/P8/CAI8HFXv1QJJCbNLRgEz8RBUXwxAXVGks=" providerId="None" clId="Web-{FBBD776F-1030-469A-B5AE-0BC8B6F69D80}" dt="2022-02-07T15:40:36.631" v="700" actId="20577"/>
        <pc:sldMkLst>
          <pc:docMk/>
          <pc:sldMk cId="561755891" sldId="279"/>
        </pc:sldMkLst>
        <pc:spChg chg="mod">
          <ac:chgData name="Mitesh Kumar" userId="369RCr/P8/CAI8HFXv1QJJCbNLRgEz8RBUXwxAXVGks=" providerId="None" clId="Web-{FBBD776F-1030-469A-B5AE-0BC8B6F69D80}" dt="2022-02-07T15:30:46.006" v="402" actId="20577"/>
          <ac:spMkLst>
            <pc:docMk/>
            <pc:sldMk cId="561755891" sldId="279"/>
            <ac:spMk id="2" creationId="{A2D48E4D-94C3-40FF-8A64-839FD5A3BA2C}"/>
          </ac:spMkLst>
        </pc:spChg>
        <pc:spChg chg="del">
          <ac:chgData name="Mitesh Kumar" userId="369RCr/P8/CAI8HFXv1QJJCbNLRgEz8RBUXwxAXVGks=" providerId="None" clId="Web-{FBBD776F-1030-469A-B5AE-0BC8B6F69D80}" dt="2022-02-07T15:32:07.102" v="403"/>
          <ac:spMkLst>
            <pc:docMk/>
            <pc:sldMk cId="561755891" sldId="279"/>
            <ac:spMk id="3" creationId="{2F470F2D-9AB5-462E-850E-317E4CFD3CD3}"/>
          </ac:spMkLst>
        </pc:spChg>
        <pc:spChg chg="add mod">
          <ac:chgData name="Mitesh Kumar" userId="369RCr/P8/CAI8HFXv1QJJCbNLRgEz8RBUXwxAXVGks=" providerId="None" clId="Web-{FBBD776F-1030-469A-B5AE-0BC8B6F69D80}" dt="2022-02-07T15:40:36.631" v="700" actId="20577"/>
          <ac:spMkLst>
            <pc:docMk/>
            <pc:sldMk cId="561755891" sldId="279"/>
            <ac:spMk id="5" creationId="{948C9355-2025-4FF6-A3C0-4B77C717A201}"/>
          </ac:spMkLst>
        </pc:spChg>
        <pc:picChg chg="add mod ord">
          <ac:chgData name="Mitesh Kumar" userId="369RCr/P8/CAI8HFXv1QJJCbNLRgEz8RBUXwxAXVGks=" providerId="None" clId="Web-{FBBD776F-1030-469A-B5AE-0BC8B6F69D80}" dt="2022-02-07T15:36:23.202" v="671" actId="1076"/>
          <ac:picMkLst>
            <pc:docMk/>
            <pc:sldMk cId="561755891" sldId="279"/>
            <ac:picMk id="4" creationId="{FFF7D2F4-DBB8-49CD-9D5D-2C7FE27FB2AA}"/>
          </ac:picMkLst>
        </pc:picChg>
      </pc:sldChg>
      <pc:sldChg chg="addSp modSp new">
        <pc:chgData name="Mitesh Kumar" userId="369RCr/P8/CAI8HFXv1QJJCbNLRgEz8RBUXwxAXVGks=" providerId="None" clId="Web-{FBBD776F-1030-469A-B5AE-0BC8B6F69D80}" dt="2022-02-07T15:48:35.581" v="1016" actId="1076"/>
        <pc:sldMkLst>
          <pc:docMk/>
          <pc:sldMk cId="1845157320" sldId="282"/>
        </pc:sldMkLst>
        <pc:spChg chg="mod">
          <ac:chgData name="Mitesh Kumar" userId="369RCr/P8/CAI8HFXv1QJJCbNLRgEz8RBUXwxAXVGks=" providerId="None" clId="Web-{FBBD776F-1030-469A-B5AE-0BC8B6F69D80}" dt="2022-02-07T15:36:51.109" v="686" actId="20577"/>
          <ac:spMkLst>
            <pc:docMk/>
            <pc:sldMk cId="1845157320" sldId="282"/>
            <ac:spMk id="2" creationId="{A97E7881-8700-46D4-A446-6A2D1ABB0029}"/>
          </ac:spMkLst>
        </pc:spChg>
        <pc:spChg chg="mod">
          <ac:chgData name="Mitesh Kumar" userId="369RCr/P8/CAI8HFXv1QJJCbNLRgEz8RBUXwxAXVGks=" providerId="None" clId="Web-{FBBD776F-1030-469A-B5AE-0BC8B6F69D80}" dt="2022-02-07T15:43:59.293" v="789" actId="20577"/>
          <ac:spMkLst>
            <pc:docMk/>
            <pc:sldMk cId="1845157320" sldId="282"/>
            <ac:spMk id="3" creationId="{4425D1D1-7654-45CB-B853-21D2C81317B8}"/>
          </ac:spMkLst>
        </pc:spChg>
        <pc:picChg chg="add mod">
          <ac:chgData name="Mitesh Kumar" userId="369RCr/P8/CAI8HFXv1QJJCbNLRgEz8RBUXwxAXVGks=" providerId="None" clId="Web-{FBBD776F-1030-469A-B5AE-0BC8B6F69D80}" dt="2022-02-07T15:48:35.581" v="1016" actId="1076"/>
          <ac:picMkLst>
            <pc:docMk/>
            <pc:sldMk cId="1845157320" sldId="282"/>
            <ac:picMk id="4" creationId="{BC50B1E2-5BE3-4396-B019-02F2B0699D18}"/>
          </ac:picMkLst>
        </pc:picChg>
      </pc:sldChg>
      <pc:sldChg chg="modSp new add del">
        <pc:chgData name="Mitesh Kumar" userId="369RCr/P8/CAI8HFXv1QJJCbNLRgEz8RBUXwxAXVGks=" providerId="None" clId="Web-{FBBD776F-1030-469A-B5AE-0BC8B6F69D80}" dt="2022-02-07T15:49:01.754" v="1023" actId="20577"/>
        <pc:sldMkLst>
          <pc:docMk/>
          <pc:sldMk cId="3439428021" sldId="284"/>
        </pc:sldMkLst>
        <pc:spChg chg="mod">
          <ac:chgData name="Mitesh Kumar" userId="369RCr/P8/CAI8HFXv1QJJCbNLRgEz8RBUXwxAXVGks=" providerId="None" clId="Web-{FBBD776F-1030-469A-B5AE-0BC8B6F69D80}" dt="2022-02-07T15:44:14.278" v="804" actId="20577"/>
          <ac:spMkLst>
            <pc:docMk/>
            <pc:sldMk cId="3439428021" sldId="284"/>
            <ac:spMk id="2" creationId="{2D3F992A-15D8-4263-83C9-1F7112D64B8F}"/>
          </ac:spMkLst>
        </pc:spChg>
        <pc:spChg chg="mod">
          <ac:chgData name="Mitesh Kumar" userId="369RCr/P8/CAI8HFXv1QJJCbNLRgEz8RBUXwxAXVGks=" providerId="None" clId="Web-{FBBD776F-1030-469A-B5AE-0BC8B6F69D80}" dt="2022-02-07T15:49:01.754" v="1023" actId="20577"/>
          <ac:spMkLst>
            <pc:docMk/>
            <pc:sldMk cId="3439428021" sldId="284"/>
            <ac:spMk id="3" creationId="{BA1A194C-7BDD-49B3-A533-134FAC814D99}"/>
          </ac:spMkLst>
        </pc:spChg>
      </pc:sldChg>
    </pc:docChg>
  </pc:docChgLst>
  <pc:docChgLst>
    <pc:chgData name="Sandor Magyar" clId="Web-{9D66AE90-1B40-44FE-8592-513F1721F195}"/>
    <pc:docChg chg="addSld delSld modSld sldOrd">
      <pc:chgData name="Sandor Magyar" userId="" providerId="" clId="Web-{9D66AE90-1B40-44FE-8592-513F1721F195}" dt="2022-02-10T11:44:56.729" v="2121" actId="1076"/>
      <pc:docMkLst>
        <pc:docMk/>
      </pc:docMkLst>
      <pc:sldChg chg="ord">
        <pc:chgData name="Sandor Magyar" userId="" providerId="" clId="Web-{9D66AE90-1B40-44FE-8592-513F1721F195}" dt="2022-02-10T11:23:21.290" v="2098"/>
        <pc:sldMkLst>
          <pc:docMk/>
          <pc:sldMk cId="2807306815" sldId="259"/>
        </pc:sldMkLst>
      </pc:sldChg>
      <pc:sldChg chg="modSp ord">
        <pc:chgData name="Sandor Magyar" userId="" providerId="" clId="Web-{9D66AE90-1B40-44FE-8592-513F1721F195}" dt="2022-02-10T11:23:36.494" v="2101"/>
        <pc:sldMkLst>
          <pc:docMk/>
          <pc:sldMk cId="3260885427" sldId="274"/>
        </pc:sldMkLst>
        <pc:spChg chg="mod">
          <ac:chgData name="Sandor Magyar" userId="" providerId="" clId="Web-{9D66AE90-1B40-44FE-8592-513F1721F195}" dt="2022-02-10T11:22:58.524" v="2097" actId="14100"/>
          <ac:spMkLst>
            <pc:docMk/>
            <pc:sldMk cId="3260885427" sldId="274"/>
            <ac:spMk id="3" creationId="{B15B2EB5-CBA9-4F45-B140-A1420C759345}"/>
          </ac:spMkLst>
        </pc:spChg>
      </pc:sldChg>
      <pc:sldChg chg="modSp">
        <pc:chgData name="Sandor Magyar" userId="" providerId="" clId="Web-{9D66AE90-1B40-44FE-8592-513F1721F195}" dt="2022-02-10T10:43:26.819" v="1686" actId="20577"/>
        <pc:sldMkLst>
          <pc:docMk/>
          <pc:sldMk cId="1314259682" sldId="276"/>
        </pc:sldMkLst>
        <pc:spChg chg="mod">
          <ac:chgData name="Sandor Magyar" userId="" providerId="" clId="Web-{9D66AE90-1B40-44FE-8592-513F1721F195}" dt="2022-02-10T10:43:26.819" v="1686" actId="20577"/>
          <ac:spMkLst>
            <pc:docMk/>
            <pc:sldMk cId="1314259682" sldId="276"/>
            <ac:spMk id="3" creationId="{6014F571-D550-48F6-899E-0E40789EB10B}"/>
          </ac:spMkLst>
        </pc:spChg>
      </pc:sldChg>
      <pc:sldChg chg="modSp">
        <pc:chgData name="Sandor Magyar" userId="" providerId="" clId="Web-{9D66AE90-1B40-44FE-8592-513F1721F195}" dt="2022-02-10T10:47:41.718" v="1786" actId="20577"/>
        <pc:sldMkLst>
          <pc:docMk/>
          <pc:sldMk cId="3886861805" sldId="281"/>
        </pc:sldMkLst>
        <pc:spChg chg="mod">
          <ac:chgData name="Sandor Magyar" userId="" providerId="" clId="Web-{9D66AE90-1B40-44FE-8592-513F1721F195}" dt="2022-02-10T10:47:41.718" v="1786" actId="20577"/>
          <ac:spMkLst>
            <pc:docMk/>
            <pc:sldMk cId="3886861805" sldId="281"/>
            <ac:spMk id="3" creationId="{0BC8CAD5-5EC8-40C8-8420-9C03375F6656}"/>
          </ac:spMkLst>
        </pc:spChg>
      </pc:sldChg>
      <pc:sldChg chg="modSp">
        <pc:chgData name="Sandor Magyar" userId="" providerId="" clId="Web-{9D66AE90-1B40-44FE-8592-513F1721F195}" dt="2022-02-10T10:39:17.201" v="1594" actId="1076"/>
        <pc:sldMkLst>
          <pc:docMk/>
          <pc:sldMk cId="2426501200" sldId="286"/>
        </pc:sldMkLst>
        <pc:spChg chg="mod">
          <ac:chgData name="Sandor Magyar" userId="" providerId="" clId="Web-{9D66AE90-1B40-44FE-8592-513F1721F195}" dt="2022-02-10T10:39:17.201" v="1594" actId="1076"/>
          <ac:spMkLst>
            <pc:docMk/>
            <pc:sldMk cId="2426501200" sldId="286"/>
            <ac:spMk id="5" creationId="{494DAAAB-7DC9-442F-9C42-0E513927F339}"/>
          </ac:spMkLst>
        </pc:spChg>
        <pc:graphicFrameChg chg="mod modGraphic">
          <ac:chgData name="Sandor Magyar" userId="" providerId="" clId="Web-{9D66AE90-1B40-44FE-8592-513F1721F195}" dt="2022-02-10T10:39:10.388" v="1593"/>
          <ac:graphicFrameMkLst>
            <pc:docMk/>
            <pc:sldMk cId="2426501200" sldId="286"/>
            <ac:graphicFrameMk id="4" creationId="{AFC76F9F-A9B3-4D31-9B31-E85E13AB4257}"/>
          </ac:graphicFrameMkLst>
        </pc:graphicFrameChg>
      </pc:sldChg>
      <pc:sldChg chg="del">
        <pc:chgData name="Sandor Magyar" userId="" providerId="" clId="Web-{9D66AE90-1B40-44FE-8592-513F1721F195}" dt="2022-02-10T10:36:22.664" v="1383"/>
        <pc:sldMkLst>
          <pc:docMk/>
          <pc:sldMk cId="2962657096" sldId="287"/>
        </pc:sldMkLst>
      </pc:sldChg>
      <pc:sldChg chg="modSp ord">
        <pc:chgData name="Sandor Magyar" userId="" providerId="" clId="Web-{9D66AE90-1B40-44FE-8592-513F1721F195}" dt="2022-02-10T11:23:21.290" v="2099"/>
        <pc:sldMkLst>
          <pc:docMk/>
          <pc:sldMk cId="3215956045" sldId="289"/>
        </pc:sldMkLst>
        <pc:spChg chg="mod">
          <ac:chgData name="Sandor Magyar" userId="" providerId="" clId="Web-{9D66AE90-1B40-44FE-8592-513F1721F195}" dt="2022-02-10T10:51:53.821" v="1789" actId="1076"/>
          <ac:spMkLst>
            <pc:docMk/>
            <pc:sldMk cId="3215956045" sldId="289"/>
            <ac:spMk id="6" creationId="{BC7738F0-DD81-45FF-A076-CE3144977011}"/>
          </ac:spMkLst>
        </pc:spChg>
        <pc:spChg chg="mod ord">
          <ac:chgData name="Sandor Magyar" userId="" providerId="" clId="Web-{9D66AE90-1B40-44FE-8592-513F1721F195}" dt="2022-02-10T10:53:18.526" v="1797" actId="1076"/>
          <ac:spMkLst>
            <pc:docMk/>
            <pc:sldMk cId="3215956045" sldId="289"/>
            <ac:spMk id="7" creationId="{0B3B4799-536E-49C9-AF0E-1B111A8EF296}"/>
          </ac:spMkLst>
        </pc:spChg>
        <pc:picChg chg="mod modCrop">
          <ac:chgData name="Sandor Magyar" userId="" providerId="" clId="Web-{9D66AE90-1B40-44FE-8592-513F1721F195}" dt="2022-02-10T10:53:15.026" v="1796" actId="14100"/>
          <ac:picMkLst>
            <pc:docMk/>
            <pc:sldMk cId="3215956045" sldId="289"/>
            <ac:picMk id="4" creationId="{A7A35C97-F681-4780-A29C-61D0C1602CC7}"/>
          </ac:picMkLst>
        </pc:picChg>
      </pc:sldChg>
      <pc:sldChg chg="addSp delSp modSp">
        <pc:chgData name="Sandor Magyar" userId="" providerId="" clId="Web-{9D66AE90-1B40-44FE-8592-513F1721F195}" dt="2022-02-10T10:32:51.938" v="1147" actId="1076"/>
        <pc:sldMkLst>
          <pc:docMk/>
          <pc:sldMk cId="2677225654" sldId="290"/>
        </pc:sldMkLst>
        <pc:spChg chg="add del mod">
          <ac:chgData name="Sandor Magyar" userId="" providerId="" clId="Web-{9D66AE90-1B40-44FE-8592-513F1721F195}" dt="2022-02-10T10:21:26.946" v="7"/>
          <ac:spMkLst>
            <pc:docMk/>
            <pc:sldMk cId="2677225654" sldId="290"/>
            <ac:spMk id="4" creationId="{55A13418-6D6B-4AB5-8316-293B2BDC334F}"/>
          </ac:spMkLst>
        </pc:spChg>
        <pc:spChg chg="mod">
          <ac:chgData name="Sandor Magyar" userId="" providerId="" clId="Web-{9D66AE90-1B40-44FE-8592-513F1721F195}" dt="2022-02-10T10:30:12.323" v="1079" actId="1076"/>
          <ac:spMkLst>
            <pc:docMk/>
            <pc:sldMk cId="2677225654" sldId="290"/>
            <ac:spMk id="8" creationId="{4E0319B7-1D61-4E1B-A550-6E8F7381FE4B}"/>
          </ac:spMkLst>
        </pc:spChg>
        <pc:spChg chg="add mod">
          <ac:chgData name="Sandor Magyar" userId="" providerId="" clId="Web-{9D66AE90-1B40-44FE-8592-513F1721F195}" dt="2022-02-10T10:22:43.199" v="534"/>
          <ac:spMkLst>
            <pc:docMk/>
            <pc:sldMk cId="2677225654" sldId="290"/>
            <ac:spMk id="9" creationId="{A02E0D36-BEEC-4CB1-BBE9-D2BFEE6C5890}"/>
          </ac:spMkLst>
        </pc:spChg>
        <pc:spChg chg="add mod">
          <ac:chgData name="Sandor Magyar" userId="" providerId="" clId="Web-{9D66AE90-1B40-44FE-8592-513F1721F195}" dt="2022-02-10T10:30:52.106" v="1097"/>
          <ac:spMkLst>
            <pc:docMk/>
            <pc:sldMk cId="2677225654" sldId="290"/>
            <ac:spMk id="12" creationId="{55FB81E8-E0E5-4B71-9F15-CACF8FBC5E3E}"/>
          </ac:spMkLst>
        </pc:spChg>
        <pc:graphicFrameChg chg="add del mod modGraphic">
          <ac:chgData name="Sandor Magyar" userId="" providerId="" clId="Web-{9D66AE90-1B40-44FE-8592-513F1721F195}" dt="2022-02-10T10:22:14.417" v="531"/>
          <ac:graphicFrameMkLst>
            <pc:docMk/>
            <pc:sldMk cId="2677225654" sldId="290"/>
            <ac:graphicFrameMk id="3" creationId="{1A4DD8EB-0688-4495-98D2-4FF0B726072A}"/>
          </ac:graphicFrameMkLst>
        </pc:graphicFrameChg>
        <pc:graphicFrameChg chg="add mod modGraphic">
          <ac:chgData name="Sandor Magyar" userId="" providerId="" clId="Web-{9D66AE90-1B40-44FE-8592-513F1721F195}" dt="2022-02-10T10:32:51.938" v="1147" actId="1076"/>
          <ac:graphicFrameMkLst>
            <pc:docMk/>
            <pc:sldMk cId="2677225654" sldId="290"/>
            <ac:graphicFrameMk id="6" creationId="{A16409EF-CA29-4265-9A3F-0F55BAF7387B}"/>
          </ac:graphicFrameMkLst>
        </pc:graphicFrameChg>
        <pc:graphicFrameChg chg="del">
          <ac:chgData name="Sandor Magyar" userId="" providerId="" clId="Web-{9D66AE90-1B40-44FE-8592-513F1721F195}" dt="2022-02-10T10:21:30.556" v="8"/>
          <ac:graphicFrameMkLst>
            <pc:docMk/>
            <pc:sldMk cId="2677225654" sldId="290"/>
            <ac:graphicFrameMk id="7" creationId="{99075E22-F785-4725-ABB6-59AB2F5B821C}"/>
          </ac:graphicFrameMkLst>
        </pc:graphicFrameChg>
        <pc:graphicFrameChg chg="add del mod">
          <ac:chgData name="Sandor Magyar" userId="" providerId="" clId="Web-{9D66AE90-1B40-44FE-8592-513F1721F195}" dt="2022-02-10T10:31:13.216" v="1128"/>
          <ac:graphicFrameMkLst>
            <pc:docMk/>
            <pc:sldMk cId="2677225654" sldId="290"/>
            <ac:graphicFrameMk id="11" creationId="{CD8E0974-BE49-4B52-8365-E39FF4D51B5C}"/>
          </ac:graphicFrameMkLst>
        </pc:graphicFrameChg>
      </pc:sldChg>
      <pc:sldChg chg="new del">
        <pc:chgData name="Sandor Magyar" userId="" providerId="" clId="Web-{9D66AE90-1B40-44FE-8592-513F1721F195}" dt="2022-02-10T10:25:30.830" v="711"/>
        <pc:sldMkLst>
          <pc:docMk/>
          <pc:sldMk cId="2648259854" sldId="292"/>
        </pc:sldMkLst>
      </pc:sldChg>
      <pc:sldChg chg="addSp delSp modSp add replId">
        <pc:chgData name="Sandor Magyar" userId="" providerId="" clId="Web-{9D66AE90-1B40-44FE-8592-513F1721F195}" dt="2022-02-10T10:39:51.530" v="1596" actId="1076"/>
        <pc:sldMkLst>
          <pc:docMk/>
          <pc:sldMk cId="3453012332" sldId="292"/>
        </pc:sldMkLst>
        <pc:spChg chg="add del mod">
          <ac:chgData name="Sandor Magyar" userId="" providerId="" clId="Web-{9D66AE90-1B40-44FE-8592-513F1721F195}" dt="2022-02-10T10:26:29.519" v="722"/>
          <ac:spMkLst>
            <pc:docMk/>
            <pc:sldMk cId="3453012332" sldId="292"/>
            <ac:spMk id="4" creationId="{84D76889-FEF0-4BDA-B2CF-2D27B50E1DD4}"/>
          </ac:spMkLst>
        </pc:spChg>
        <pc:spChg chg="mod">
          <ac:chgData name="Sandor Magyar" userId="" providerId="" clId="Web-{9D66AE90-1B40-44FE-8592-513F1721F195}" dt="2022-02-10T10:39:51.530" v="1596" actId="1076"/>
          <ac:spMkLst>
            <pc:docMk/>
            <pc:sldMk cId="3453012332" sldId="292"/>
            <ac:spMk id="8" creationId="{4E0319B7-1D61-4E1B-A550-6E8F7381FE4B}"/>
          </ac:spMkLst>
        </pc:spChg>
        <pc:spChg chg="add mod">
          <ac:chgData name="Sandor Magyar" userId="" providerId="" clId="Web-{9D66AE90-1B40-44FE-8592-513F1721F195}" dt="2022-02-10T10:26:35.332" v="726"/>
          <ac:spMkLst>
            <pc:docMk/>
            <pc:sldMk cId="3453012332" sldId="292"/>
            <ac:spMk id="10" creationId="{F17CEF29-16F0-4BDE-ADE3-791ED960DDA8}"/>
          </ac:spMkLst>
        </pc:spChg>
        <pc:spChg chg="add mod">
          <ac:chgData name="Sandor Magyar" userId="" providerId="" clId="Web-{9D66AE90-1B40-44FE-8592-513F1721F195}" dt="2022-02-10T10:33:25.549" v="1151"/>
          <ac:spMkLst>
            <pc:docMk/>
            <pc:sldMk cId="3453012332" sldId="292"/>
            <ac:spMk id="13" creationId="{3118824C-AE23-43FB-8A7C-F50ABB830418}"/>
          </ac:spMkLst>
        </pc:spChg>
        <pc:graphicFrameChg chg="add del mod">
          <ac:chgData name="Sandor Magyar" userId="" providerId="" clId="Web-{9D66AE90-1B40-44FE-8592-513F1721F195}" dt="2022-02-10T10:26:33.629" v="723"/>
          <ac:graphicFrameMkLst>
            <pc:docMk/>
            <pc:sldMk cId="3453012332" sldId="292"/>
            <ac:graphicFrameMk id="3" creationId="{232EF8D1-42BD-4D2F-8721-6418F0C5E73C}"/>
          </ac:graphicFrameMkLst>
        </pc:graphicFrameChg>
        <pc:graphicFrameChg chg="del">
          <ac:chgData name="Sandor Magyar" userId="" providerId="" clId="Web-{9D66AE90-1B40-44FE-8592-513F1721F195}" dt="2022-02-10T10:25:39.971" v="713"/>
          <ac:graphicFrameMkLst>
            <pc:docMk/>
            <pc:sldMk cId="3453012332" sldId="292"/>
            <ac:graphicFrameMk id="6" creationId="{A16409EF-CA29-4265-9A3F-0F55BAF7387B}"/>
          </ac:graphicFrameMkLst>
        </pc:graphicFrameChg>
        <pc:graphicFrameChg chg="add mod modGraphic">
          <ac:chgData name="Sandor Magyar" userId="" providerId="" clId="Web-{9D66AE90-1B40-44FE-8592-513F1721F195}" dt="2022-02-10T10:36:09.148" v="1382" actId="1076"/>
          <ac:graphicFrameMkLst>
            <pc:docMk/>
            <pc:sldMk cId="3453012332" sldId="292"/>
            <ac:graphicFrameMk id="7" creationId="{DAE03537-7213-491F-A31B-77C7D86AB45A}"/>
          </ac:graphicFrameMkLst>
        </pc:graphicFrameChg>
        <pc:graphicFrameChg chg="add del mod modGraphic">
          <ac:chgData name="Sandor Magyar" userId="" providerId="" clId="Web-{9D66AE90-1B40-44FE-8592-513F1721F195}" dt="2022-02-10T10:34:12.285" v="1358"/>
          <ac:graphicFrameMkLst>
            <pc:docMk/>
            <pc:sldMk cId="3453012332" sldId="292"/>
            <ac:graphicFrameMk id="12" creationId="{0753C6A3-E39D-4806-B309-05067FA47185}"/>
          </ac:graphicFrameMkLst>
        </pc:graphicFrameChg>
      </pc:sldChg>
      <pc:sldChg chg="addSp delSp modSp new">
        <pc:chgData name="Sandor Magyar" userId="" providerId="" clId="Web-{9D66AE90-1B40-44FE-8592-513F1721F195}" dt="2022-02-10T11:21:10.927" v="2079" actId="20577"/>
        <pc:sldMkLst>
          <pc:docMk/>
          <pc:sldMk cId="1476620401" sldId="293"/>
        </pc:sldMkLst>
        <pc:spChg chg="mod">
          <ac:chgData name="Sandor Magyar" userId="" providerId="" clId="Web-{9D66AE90-1B40-44FE-8592-513F1721F195}" dt="2022-02-10T10:53:40.246" v="1806" actId="20577"/>
          <ac:spMkLst>
            <pc:docMk/>
            <pc:sldMk cId="1476620401" sldId="293"/>
            <ac:spMk id="2" creationId="{E92BEF93-BFCA-4927-B748-0867A6CC7016}"/>
          </ac:spMkLst>
        </pc:spChg>
        <pc:spChg chg="del">
          <ac:chgData name="Sandor Magyar" userId="" providerId="" clId="Web-{9D66AE90-1B40-44FE-8592-513F1721F195}" dt="2022-02-10T10:53:42.090" v="1807"/>
          <ac:spMkLst>
            <pc:docMk/>
            <pc:sldMk cId="1476620401" sldId="293"/>
            <ac:spMk id="3" creationId="{9F1F410E-6CC5-4636-B725-EC80D31071C2}"/>
          </ac:spMkLst>
        </pc:spChg>
        <pc:spChg chg="add mod ord">
          <ac:chgData name="Sandor Magyar" userId="" providerId="" clId="Web-{9D66AE90-1B40-44FE-8592-513F1721F195}" dt="2022-02-10T10:57:53.254" v="1859" actId="1076"/>
          <ac:spMkLst>
            <pc:docMk/>
            <pc:sldMk cId="1476620401" sldId="293"/>
            <ac:spMk id="4" creationId="{4909C390-F635-424C-85F6-67CD680ABCF4}"/>
          </ac:spMkLst>
        </pc:spChg>
        <pc:spChg chg="add mod">
          <ac:chgData name="Sandor Magyar" userId="" providerId="" clId="Web-{9D66AE90-1B40-44FE-8592-513F1721F195}" dt="2022-02-10T10:57:53.254" v="1857" actId="1076"/>
          <ac:spMkLst>
            <pc:docMk/>
            <pc:sldMk cId="1476620401" sldId="293"/>
            <ac:spMk id="5" creationId="{99ACDCFB-F4A2-4DBF-9DAC-F4B28A4371F2}"/>
          </ac:spMkLst>
        </pc:spChg>
        <pc:spChg chg="add mod">
          <ac:chgData name="Sandor Magyar" userId="" providerId="" clId="Web-{9D66AE90-1B40-44FE-8592-513F1721F195}" dt="2022-02-10T10:57:53.254" v="1858" actId="1076"/>
          <ac:spMkLst>
            <pc:docMk/>
            <pc:sldMk cId="1476620401" sldId="293"/>
            <ac:spMk id="6" creationId="{48FEDBD0-37A3-4EF5-A41F-939F0601706E}"/>
          </ac:spMkLst>
        </pc:spChg>
        <pc:spChg chg="add mod ord">
          <ac:chgData name="Sandor Magyar" userId="" providerId="" clId="Web-{9D66AE90-1B40-44FE-8592-513F1721F195}" dt="2022-02-10T10:59:59.337" v="1886"/>
          <ac:spMkLst>
            <pc:docMk/>
            <pc:sldMk cId="1476620401" sldId="293"/>
            <ac:spMk id="7" creationId="{CF838FE0-F2FA-43BB-8026-72DF534DD454}"/>
          </ac:spMkLst>
        </pc:spChg>
        <pc:spChg chg="add del mod">
          <ac:chgData name="Sandor Magyar" userId="" providerId="" clId="Web-{9D66AE90-1B40-44FE-8592-513F1721F195}" dt="2022-02-10T10:56:24.783" v="1840"/>
          <ac:spMkLst>
            <pc:docMk/>
            <pc:sldMk cId="1476620401" sldId="293"/>
            <ac:spMk id="8" creationId="{DC2822F1-F1F3-4B66-8516-4388AE66B49F}"/>
          </ac:spMkLst>
        </pc:spChg>
        <pc:spChg chg="add mod">
          <ac:chgData name="Sandor Magyar" userId="" providerId="" clId="Web-{9D66AE90-1B40-44FE-8592-513F1721F195}" dt="2022-02-10T11:02:33.373" v="1897" actId="1076"/>
          <ac:spMkLst>
            <pc:docMk/>
            <pc:sldMk cId="1476620401" sldId="293"/>
            <ac:spMk id="9" creationId="{A7D9CFE8-F124-46FB-9EC5-7F252E2701FD}"/>
          </ac:spMkLst>
        </pc:spChg>
        <pc:spChg chg="add mod">
          <ac:chgData name="Sandor Magyar" userId="" providerId="" clId="Web-{9D66AE90-1B40-44FE-8592-513F1721F195}" dt="2022-02-10T11:00:05.212" v="1887" actId="1076"/>
          <ac:spMkLst>
            <pc:docMk/>
            <pc:sldMk cId="1476620401" sldId="293"/>
            <ac:spMk id="12" creationId="{70BC9B6B-28F2-4F3F-9912-989A9A659111}"/>
          </ac:spMkLst>
        </pc:spChg>
        <pc:spChg chg="add del mod">
          <ac:chgData name="Sandor Magyar" userId="" providerId="" clId="Web-{9D66AE90-1B40-44FE-8592-513F1721F195}" dt="2022-02-10T11:09:17.809" v="1963"/>
          <ac:spMkLst>
            <pc:docMk/>
            <pc:sldMk cId="1476620401" sldId="293"/>
            <ac:spMk id="13" creationId="{C8C55CDA-8AA9-4C57-B997-263B6CBEAF4F}"/>
          </ac:spMkLst>
        </pc:spChg>
        <pc:spChg chg="add mod">
          <ac:chgData name="Sandor Magyar" userId="" providerId="" clId="Web-{9D66AE90-1B40-44FE-8592-513F1721F195}" dt="2022-02-10T11:18:48.328" v="2049" actId="1076"/>
          <ac:spMkLst>
            <pc:docMk/>
            <pc:sldMk cId="1476620401" sldId="293"/>
            <ac:spMk id="14" creationId="{795B27C7-B5ED-4CAC-9342-FC84B7A6B589}"/>
          </ac:spMkLst>
        </pc:spChg>
        <pc:spChg chg="add del mod">
          <ac:chgData name="Sandor Magyar" userId="" providerId="" clId="Web-{9D66AE90-1B40-44FE-8592-513F1721F195}" dt="2022-02-10T11:09:20.059" v="1964"/>
          <ac:spMkLst>
            <pc:docMk/>
            <pc:sldMk cId="1476620401" sldId="293"/>
            <ac:spMk id="15" creationId="{EC4F459B-0BC9-4B1A-846A-287E308CF5E1}"/>
          </ac:spMkLst>
        </pc:spChg>
        <pc:spChg chg="add mod">
          <ac:chgData name="Sandor Magyar" userId="" providerId="" clId="Web-{9D66AE90-1B40-44FE-8592-513F1721F195}" dt="2022-02-10T11:08:25.213" v="1955" actId="1076"/>
          <ac:spMkLst>
            <pc:docMk/>
            <pc:sldMk cId="1476620401" sldId="293"/>
            <ac:spMk id="16" creationId="{9D3D3120-4D9A-4DED-AB57-DDD8765F99D6}"/>
          </ac:spMkLst>
        </pc:spChg>
        <pc:spChg chg="add mod">
          <ac:chgData name="Sandor Magyar" userId="" providerId="" clId="Web-{9D66AE90-1B40-44FE-8592-513F1721F195}" dt="2022-02-10T11:08:36.198" v="1959" actId="1076"/>
          <ac:spMkLst>
            <pc:docMk/>
            <pc:sldMk cId="1476620401" sldId="293"/>
            <ac:spMk id="17" creationId="{FE0344C6-D539-4A5E-8815-463F80979BFB}"/>
          </ac:spMkLst>
        </pc:spChg>
        <pc:spChg chg="add mod">
          <ac:chgData name="Sandor Magyar" userId="" providerId="" clId="Web-{9D66AE90-1B40-44FE-8592-513F1721F195}" dt="2022-02-10T11:14:45.382" v="2011" actId="1076"/>
          <ac:spMkLst>
            <pc:docMk/>
            <pc:sldMk cId="1476620401" sldId="293"/>
            <ac:spMk id="19" creationId="{CF5F7F25-13B9-4FFA-AE51-55342AD893E0}"/>
          </ac:spMkLst>
        </pc:spChg>
        <pc:spChg chg="add mod">
          <ac:chgData name="Sandor Magyar" userId="" providerId="" clId="Web-{9D66AE90-1B40-44FE-8592-513F1721F195}" dt="2022-02-10T11:08:59.277" v="1962" actId="14100"/>
          <ac:spMkLst>
            <pc:docMk/>
            <pc:sldMk cId="1476620401" sldId="293"/>
            <ac:spMk id="20" creationId="{DB48C72B-30A8-4208-B7ED-A4EA0B9E5424}"/>
          </ac:spMkLst>
        </pc:spChg>
        <pc:spChg chg="add del mod">
          <ac:chgData name="Sandor Magyar" userId="" providerId="" clId="Web-{9D66AE90-1B40-44FE-8592-513F1721F195}" dt="2022-02-10T11:10:02.498" v="1969"/>
          <ac:spMkLst>
            <pc:docMk/>
            <pc:sldMk cId="1476620401" sldId="293"/>
            <ac:spMk id="21" creationId="{D4A422CB-AF69-4992-AD4C-C1DB919D8D8E}"/>
          </ac:spMkLst>
        </pc:spChg>
        <pc:spChg chg="add mod">
          <ac:chgData name="Sandor Magyar" userId="" providerId="" clId="Web-{9D66AE90-1B40-44FE-8592-513F1721F195}" dt="2022-02-10T11:11:33.204" v="1985" actId="14100"/>
          <ac:spMkLst>
            <pc:docMk/>
            <pc:sldMk cId="1476620401" sldId="293"/>
            <ac:spMk id="22" creationId="{973A2AD3-6A06-4D6E-AB60-65AD3D445B93}"/>
          </ac:spMkLst>
        </pc:spChg>
        <pc:spChg chg="add del mod">
          <ac:chgData name="Sandor Magyar" userId="" providerId="" clId="Web-{9D66AE90-1B40-44FE-8592-513F1721F195}" dt="2022-02-10T11:13:39.552" v="2006"/>
          <ac:spMkLst>
            <pc:docMk/>
            <pc:sldMk cId="1476620401" sldId="293"/>
            <ac:spMk id="23" creationId="{347FF9F4-95D2-40B9-9449-D9033FE195A9}"/>
          </ac:spMkLst>
        </pc:spChg>
        <pc:spChg chg="add del">
          <ac:chgData name="Sandor Magyar" userId="" providerId="" clId="Web-{9D66AE90-1B40-44FE-8592-513F1721F195}" dt="2022-02-10T11:13:45.068" v="2007"/>
          <ac:spMkLst>
            <pc:docMk/>
            <pc:sldMk cId="1476620401" sldId="293"/>
            <ac:spMk id="24" creationId="{8EBEB1E2-7B30-4BE3-A1CB-9D5416AF2498}"/>
          </ac:spMkLst>
        </pc:spChg>
        <pc:spChg chg="add mod">
          <ac:chgData name="Sandor Magyar" userId="" providerId="" clId="Web-{9D66AE90-1B40-44FE-8592-513F1721F195}" dt="2022-02-10T11:15:16.133" v="2016" actId="1076"/>
          <ac:spMkLst>
            <pc:docMk/>
            <pc:sldMk cId="1476620401" sldId="293"/>
            <ac:spMk id="25" creationId="{482E0DED-06EF-4B08-9178-8A49C8C1D947}"/>
          </ac:spMkLst>
        </pc:spChg>
        <pc:spChg chg="add mod">
          <ac:chgData name="Sandor Magyar" userId="" providerId="" clId="Web-{9D66AE90-1B40-44FE-8592-513F1721F195}" dt="2022-02-10T11:14:57.258" v="2013" actId="1076"/>
          <ac:spMkLst>
            <pc:docMk/>
            <pc:sldMk cId="1476620401" sldId="293"/>
            <ac:spMk id="26" creationId="{ECA503E8-5A05-4AF2-9E44-2D6DD7ADFB50}"/>
          </ac:spMkLst>
        </pc:spChg>
        <pc:spChg chg="add mod">
          <ac:chgData name="Sandor Magyar" userId="" providerId="" clId="Web-{9D66AE90-1B40-44FE-8592-513F1721F195}" dt="2022-02-10T11:14:51.133" v="2012" actId="20577"/>
          <ac:spMkLst>
            <pc:docMk/>
            <pc:sldMk cId="1476620401" sldId="293"/>
            <ac:spMk id="27" creationId="{66EE7A19-46D2-4417-B7CE-3DD3567C8982}"/>
          </ac:spMkLst>
        </pc:spChg>
        <pc:spChg chg="add mod">
          <ac:chgData name="Sandor Magyar" userId="" providerId="" clId="Web-{9D66AE90-1B40-44FE-8592-513F1721F195}" dt="2022-02-10T11:15:04.430" v="2015" actId="1076"/>
          <ac:spMkLst>
            <pc:docMk/>
            <pc:sldMk cId="1476620401" sldId="293"/>
            <ac:spMk id="28" creationId="{1550C0EC-7292-45DE-B25C-434C9EAB82CD}"/>
          </ac:spMkLst>
        </pc:spChg>
        <pc:spChg chg="add mod">
          <ac:chgData name="Sandor Magyar" userId="" providerId="" clId="Web-{9D66AE90-1B40-44FE-8592-513F1721F195}" dt="2022-02-10T11:19:06.766" v="2050" actId="1076"/>
          <ac:spMkLst>
            <pc:docMk/>
            <pc:sldMk cId="1476620401" sldId="293"/>
            <ac:spMk id="29" creationId="{6996D0F2-AA65-4F3C-A670-070EBA37A044}"/>
          </ac:spMkLst>
        </pc:spChg>
        <pc:spChg chg="add mod ord">
          <ac:chgData name="Sandor Magyar" userId="" providerId="" clId="Web-{9D66AE90-1B40-44FE-8592-513F1721F195}" dt="2022-02-10T11:19:15.923" v="2052" actId="14100"/>
          <ac:spMkLst>
            <pc:docMk/>
            <pc:sldMk cId="1476620401" sldId="293"/>
            <ac:spMk id="30" creationId="{4F818AA3-0737-450D-8CE6-6E7C82973334}"/>
          </ac:spMkLst>
        </pc:spChg>
        <pc:spChg chg="add mod">
          <ac:chgData name="Sandor Magyar" userId="" providerId="" clId="Web-{9D66AE90-1B40-44FE-8592-513F1721F195}" dt="2022-02-10T11:17:48.982" v="2039" actId="1076"/>
          <ac:spMkLst>
            <pc:docMk/>
            <pc:sldMk cId="1476620401" sldId="293"/>
            <ac:spMk id="31" creationId="{39C9A76B-9987-4186-B117-F2AF628D775B}"/>
          </ac:spMkLst>
        </pc:spChg>
        <pc:spChg chg="add mod">
          <ac:chgData name="Sandor Magyar" userId="" providerId="" clId="Web-{9D66AE90-1B40-44FE-8592-513F1721F195}" dt="2022-02-10T11:18:09.780" v="2041" actId="1076"/>
          <ac:spMkLst>
            <pc:docMk/>
            <pc:sldMk cId="1476620401" sldId="293"/>
            <ac:spMk id="32" creationId="{14DA0C1C-FD19-499B-B541-E8834A66F3F6}"/>
          </ac:spMkLst>
        </pc:spChg>
        <pc:spChg chg="add mod">
          <ac:chgData name="Sandor Magyar" userId="" providerId="" clId="Web-{9D66AE90-1B40-44FE-8592-513F1721F195}" dt="2022-02-10T11:18:43.031" v="2048" actId="14100"/>
          <ac:spMkLst>
            <pc:docMk/>
            <pc:sldMk cId="1476620401" sldId="293"/>
            <ac:spMk id="33" creationId="{0B4054DF-F585-4BFF-B7AC-5FCC10EE9F46}"/>
          </ac:spMkLst>
        </pc:spChg>
        <pc:spChg chg="add mod">
          <ac:chgData name="Sandor Magyar" userId="" providerId="" clId="Web-{9D66AE90-1B40-44FE-8592-513F1721F195}" dt="2022-02-10T11:20:17.675" v="2064" actId="1076"/>
          <ac:spMkLst>
            <pc:docMk/>
            <pc:sldMk cId="1476620401" sldId="293"/>
            <ac:spMk id="34" creationId="{C6446EC8-1A05-4AC1-81A8-779CFD970F21}"/>
          </ac:spMkLst>
        </pc:spChg>
        <pc:spChg chg="add mod">
          <ac:chgData name="Sandor Magyar" userId="" providerId="" clId="Web-{9D66AE90-1B40-44FE-8592-513F1721F195}" dt="2022-02-10T11:20:26.597" v="2068" actId="1076"/>
          <ac:spMkLst>
            <pc:docMk/>
            <pc:sldMk cId="1476620401" sldId="293"/>
            <ac:spMk id="35" creationId="{9A8F4366-6D79-4C48-896F-2BE549754CBB}"/>
          </ac:spMkLst>
        </pc:spChg>
        <pc:spChg chg="add mod">
          <ac:chgData name="Sandor Magyar" userId="" providerId="" clId="Web-{9D66AE90-1B40-44FE-8592-513F1721F195}" dt="2022-02-10T11:20:35.504" v="2072" actId="20577"/>
          <ac:spMkLst>
            <pc:docMk/>
            <pc:sldMk cId="1476620401" sldId="293"/>
            <ac:spMk id="36" creationId="{9295B860-20D7-4A8F-AE54-2F3BB1B0EC97}"/>
          </ac:spMkLst>
        </pc:spChg>
        <pc:spChg chg="add mod">
          <ac:chgData name="Sandor Magyar" userId="" providerId="" clId="Web-{9D66AE90-1B40-44FE-8592-513F1721F195}" dt="2022-02-10T11:20:53.489" v="2076" actId="1076"/>
          <ac:spMkLst>
            <pc:docMk/>
            <pc:sldMk cId="1476620401" sldId="293"/>
            <ac:spMk id="37" creationId="{4F8A8545-2650-449E-BF2A-1CA319467B0A}"/>
          </ac:spMkLst>
        </pc:spChg>
        <pc:spChg chg="add mod">
          <ac:chgData name="Sandor Magyar" userId="" providerId="" clId="Web-{9D66AE90-1B40-44FE-8592-513F1721F195}" dt="2022-02-10T11:21:10.927" v="2079" actId="20577"/>
          <ac:spMkLst>
            <pc:docMk/>
            <pc:sldMk cId="1476620401" sldId="293"/>
            <ac:spMk id="38" creationId="{C7DC0E31-6EBA-4F49-B1CF-DB84A63C1998}"/>
          </ac:spMkLst>
        </pc:spChg>
        <pc:picChg chg="add mod">
          <ac:chgData name="Sandor Magyar" userId="" providerId="" clId="Web-{9D66AE90-1B40-44FE-8592-513F1721F195}" dt="2022-02-10T10:59:22.523" v="1871" actId="1076"/>
          <ac:picMkLst>
            <pc:docMk/>
            <pc:sldMk cId="1476620401" sldId="293"/>
            <ac:picMk id="10" creationId="{44438868-F7FA-47FD-865B-0DC4ABC360EB}"/>
          </ac:picMkLst>
        </pc:picChg>
        <pc:picChg chg="add mod ord">
          <ac:chgData name="Sandor Magyar" userId="" providerId="" clId="Web-{9D66AE90-1B40-44FE-8592-513F1721F195}" dt="2022-02-10T10:58:44.772" v="1866" actId="1076"/>
          <ac:picMkLst>
            <pc:docMk/>
            <pc:sldMk cId="1476620401" sldId="293"/>
            <ac:picMk id="11" creationId="{72096569-3013-4EA5-B1BE-127A619D81CB}"/>
          </ac:picMkLst>
        </pc:picChg>
        <pc:picChg chg="add mod">
          <ac:chgData name="Sandor Magyar" userId="" providerId="" clId="Web-{9D66AE90-1B40-44FE-8592-513F1721F195}" dt="2022-02-10T11:08:25.213" v="1956" actId="1076"/>
          <ac:picMkLst>
            <pc:docMk/>
            <pc:sldMk cId="1476620401" sldId="293"/>
            <ac:picMk id="18" creationId="{251D72E2-D431-4309-969A-A9FA050C53FF}"/>
          </ac:picMkLst>
        </pc:picChg>
      </pc:sldChg>
      <pc:sldChg chg="addSp delSp modSp new">
        <pc:chgData name="Sandor Magyar" userId="" providerId="" clId="Web-{9D66AE90-1B40-44FE-8592-513F1721F195}" dt="2022-02-10T11:44:56.729" v="2121" actId="1076"/>
        <pc:sldMkLst>
          <pc:docMk/>
          <pc:sldMk cId="3166488289" sldId="294"/>
        </pc:sldMkLst>
        <pc:spChg chg="mod">
          <ac:chgData name="Sandor Magyar" userId="" providerId="" clId="Web-{9D66AE90-1B40-44FE-8592-513F1721F195}" dt="2022-02-10T11:44:35.291" v="2118" actId="14100"/>
          <ac:spMkLst>
            <pc:docMk/>
            <pc:sldMk cId="3166488289" sldId="294"/>
            <ac:spMk id="2" creationId="{F3A791E7-0088-4AA8-9487-6485B67150EF}"/>
          </ac:spMkLst>
        </pc:spChg>
        <pc:spChg chg="del">
          <ac:chgData name="Sandor Magyar" userId="" providerId="" clId="Web-{9D66AE90-1B40-44FE-8592-513F1721F195}" dt="2022-02-10T11:43:53.977" v="2103"/>
          <ac:spMkLst>
            <pc:docMk/>
            <pc:sldMk cId="3166488289" sldId="294"/>
            <ac:spMk id="3" creationId="{26D795A3-02AC-48E0-9F22-C320658E3BEA}"/>
          </ac:spMkLst>
        </pc:spChg>
        <pc:picChg chg="add mod">
          <ac:chgData name="Sandor Magyar" userId="" providerId="" clId="Web-{9D66AE90-1B40-44FE-8592-513F1721F195}" dt="2022-02-10T11:44:56.729" v="2121" actId="1076"/>
          <ac:picMkLst>
            <pc:docMk/>
            <pc:sldMk cId="3166488289" sldId="294"/>
            <ac:picMk id="4" creationId="{55B81AE8-6105-4B8C-86B2-5A8DC0BC7550}"/>
          </ac:picMkLst>
        </pc:picChg>
      </pc:sldChg>
    </pc:docChg>
  </pc:docChgLst>
  <pc:docChgLst>
    <pc:chgData name="Mitesh Kumar" userId="369RCr/P8/CAI8HFXv1QJJCbNLRgEz8RBUXwxAXVGks=" providerId="None" clId="Web-{968E36A0-2C9E-4CE3-9F1E-9F005E0FCD49}"/>
    <pc:docChg chg="addSld modSld">
      <pc:chgData name="Mitesh Kumar" userId="369RCr/P8/CAI8HFXv1QJJCbNLRgEz8RBUXwxAXVGks=" providerId="None" clId="Web-{968E36A0-2C9E-4CE3-9F1E-9F005E0FCD49}" dt="2022-02-10T05:06:23.952" v="74" actId="20577"/>
      <pc:docMkLst>
        <pc:docMk/>
      </pc:docMkLst>
      <pc:sldChg chg="modSp">
        <pc:chgData name="Mitesh Kumar" userId="369RCr/P8/CAI8HFXv1QJJCbNLRgEz8RBUXwxAXVGks=" providerId="None" clId="Web-{968E36A0-2C9E-4CE3-9F1E-9F005E0FCD49}" dt="2022-02-10T05:06:23.952" v="74" actId="20577"/>
        <pc:sldMkLst>
          <pc:docMk/>
          <pc:sldMk cId="3215956045" sldId="289"/>
        </pc:sldMkLst>
        <pc:spChg chg="mod">
          <ac:chgData name="Mitesh Kumar" userId="369RCr/P8/CAI8HFXv1QJJCbNLRgEz8RBUXwxAXVGks=" providerId="None" clId="Web-{968E36A0-2C9E-4CE3-9F1E-9F005E0FCD49}" dt="2022-02-10T05:06:23.952" v="74" actId="20577"/>
          <ac:spMkLst>
            <pc:docMk/>
            <pc:sldMk cId="3215956045" sldId="289"/>
            <ac:spMk id="2" creationId="{3D9E6FD2-2197-4173-A412-69A28FCC8FA6}"/>
          </ac:spMkLst>
        </pc:spChg>
      </pc:sldChg>
      <pc:sldChg chg="addSp delSp modSp new">
        <pc:chgData name="Mitesh Kumar" userId="369RCr/P8/CAI8HFXv1QJJCbNLRgEz8RBUXwxAXVGks=" providerId="None" clId="Web-{968E36A0-2C9E-4CE3-9F1E-9F005E0FCD49}" dt="2022-02-10T05:06:08.061" v="72"/>
        <pc:sldMkLst>
          <pc:docMk/>
          <pc:sldMk cId="2677225654" sldId="290"/>
        </pc:sldMkLst>
        <pc:spChg chg="del">
          <ac:chgData name="Mitesh Kumar" userId="369RCr/P8/CAI8HFXv1QJJCbNLRgEz8RBUXwxAXVGks=" providerId="None" clId="Web-{968E36A0-2C9E-4CE3-9F1E-9F005E0FCD49}" dt="2022-02-10T05:03:56.605" v="2"/>
          <ac:spMkLst>
            <pc:docMk/>
            <pc:sldMk cId="2677225654" sldId="290"/>
            <ac:spMk id="2" creationId="{0F956C35-8176-4B3C-A061-E3449A37FD82}"/>
          </ac:spMkLst>
        </pc:spChg>
        <pc:spChg chg="del">
          <ac:chgData name="Mitesh Kumar" userId="369RCr/P8/CAI8HFXv1QJJCbNLRgEz8RBUXwxAXVGks=" providerId="None" clId="Web-{968E36A0-2C9E-4CE3-9F1E-9F005E0FCD49}" dt="2022-02-10T05:03:53.605" v="1"/>
          <ac:spMkLst>
            <pc:docMk/>
            <pc:sldMk cId="2677225654" sldId="290"/>
            <ac:spMk id="3" creationId="{D4D60979-E4CF-4CED-A114-DBBF6CF74B3D}"/>
          </ac:spMkLst>
        </pc:spChg>
        <pc:spChg chg="add mod">
          <ac:chgData name="Mitesh Kumar" userId="369RCr/P8/CAI8HFXv1QJJCbNLRgEz8RBUXwxAXVGks=" providerId="None" clId="Web-{968E36A0-2C9E-4CE3-9F1E-9F005E0FCD49}" dt="2022-02-10T05:05:39.279" v="44" actId="20577"/>
          <ac:spMkLst>
            <pc:docMk/>
            <pc:sldMk cId="2677225654" sldId="290"/>
            <ac:spMk id="8" creationId="{4E0319B7-1D61-4E1B-A550-6E8F7381FE4B}"/>
          </ac:spMkLst>
        </pc:spChg>
        <pc:graphicFrameChg chg="add del mod">
          <ac:chgData name="Mitesh Kumar" userId="369RCr/P8/CAI8HFXv1QJJCbNLRgEz8RBUXwxAXVGks=" providerId="None" clId="Web-{968E36A0-2C9E-4CE3-9F1E-9F005E0FCD49}" dt="2022-02-10T05:04:17.402" v="4"/>
          <ac:graphicFrameMkLst>
            <pc:docMk/>
            <pc:sldMk cId="2677225654" sldId="290"/>
            <ac:graphicFrameMk id="5" creationId="{C494B80A-557F-4415-9C70-EFD4976616DF}"/>
          </ac:graphicFrameMkLst>
        </pc:graphicFrameChg>
        <pc:graphicFrameChg chg="add mod modGraphic">
          <ac:chgData name="Mitesh Kumar" userId="369RCr/P8/CAI8HFXv1QJJCbNLRgEz8RBUXwxAXVGks=" providerId="None" clId="Web-{968E36A0-2C9E-4CE3-9F1E-9F005E0FCD49}" dt="2022-02-10T05:06:08.061" v="72"/>
          <ac:graphicFrameMkLst>
            <pc:docMk/>
            <pc:sldMk cId="2677225654" sldId="290"/>
            <ac:graphicFrameMk id="7" creationId="{99075E22-F785-4725-ABB6-59AB2F5B821C}"/>
          </ac:graphicFrameMkLst>
        </pc:graphicFrameChg>
      </pc:sldChg>
    </pc:docChg>
  </pc:docChgLst>
  <pc:docChgLst>
    <pc:chgData name="Mitesh Kumar" userId="369RCr/P8/CAI8HFXv1QJJCbNLRgEz8RBUXwxAXVGks=" providerId="None" clId="Web-{FFED2958-343D-4385-9CD6-7FDA5777E9A7}"/>
    <pc:docChg chg="addSld modSld">
      <pc:chgData name="Mitesh Kumar" userId="369RCr/P8/CAI8HFXv1QJJCbNLRgEz8RBUXwxAXVGks=" providerId="None" clId="Web-{FFED2958-343D-4385-9CD6-7FDA5777E9A7}" dt="2022-02-10T14:42:35.606" v="353"/>
      <pc:docMkLst>
        <pc:docMk/>
      </pc:docMkLst>
      <pc:sldChg chg="modSp">
        <pc:chgData name="Mitesh Kumar" userId="369RCr/P8/CAI8HFXv1QJJCbNLRgEz8RBUXwxAXVGks=" providerId="None" clId="Web-{FFED2958-343D-4385-9CD6-7FDA5777E9A7}" dt="2022-02-10T14:39:24.492" v="339" actId="20577"/>
        <pc:sldMkLst>
          <pc:docMk/>
          <pc:sldMk cId="2426501200" sldId="286"/>
        </pc:sldMkLst>
        <pc:spChg chg="mod">
          <ac:chgData name="Mitesh Kumar" userId="369RCr/P8/CAI8HFXv1QJJCbNLRgEz8RBUXwxAXVGks=" providerId="None" clId="Web-{FFED2958-343D-4385-9CD6-7FDA5777E9A7}" dt="2022-02-10T14:39:24.492" v="339" actId="20577"/>
          <ac:spMkLst>
            <pc:docMk/>
            <pc:sldMk cId="2426501200" sldId="286"/>
            <ac:spMk id="5" creationId="{494DAAAB-7DC9-442F-9C42-0E513927F339}"/>
          </ac:spMkLst>
        </pc:spChg>
      </pc:sldChg>
      <pc:sldChg chg="modSp">
        <pc:chgData name="Mitesh Kumar" userId="369RCr/P8/CAI8HFXv1QJJCbNLRgEz8RBUXwxAXVGks=" providerId="None" clId="Web-{FFED2958-343D-4385-9CD6-7FDA5777E9A7}" dt="2022-02-10T14:39:28.493" v="340" actId="20577"/>
        <pc:sldMkLst>
          <pc:docMk/>
          <pc:sldMk cId="1450850053" sldId="288"/>
        </pc:sldMkLst>
        <pc:spChg chg="mod">
          <ac:chgData name="Mitesh Kumar" userId="369RCr/P8/CAI8HFXv1QJJCbNLRgEz8RBUXwxAXVGks=" providerId="None" clId="Web-{FFED2958-343D-4385-9CD6-7FDA5777E9A7}" dt="2022-02-10T14:39:28.493" v="340" actId="20577"/>
          <ac:spMkLst>
            <pc:docMk/>
            <pc:sldMk cId="1450850053" sldId="288"/>
            <ac:spMk id="2" creationId="{D8EDA2F6-39AD-4EB9-85FF-E3EDD3A291FC}"/>
          </ac:spMkLst>
        </pc:spChg>
      </pc:sldChg>
      <pc:sldChg chg="modSp">
        <pc:chgData name="Mitesh Kumar" userId="369RCr/P8/CAI8HFXv1QJJCbNLRgEz8RBUXwxAXVGks=" providerId="None" clId="Web-{FFED2958-343D-4385-9CD6-7FDA5777E9A7}" dt="2022-02-10T14:42:35.606" v="353"/>
        <pc:sldMkLst>
          <pc:docMk/>
          <pc:sldMk cId="2677225654" sldId="290"/>
        </pc:sldMkLst>
        <pc:graphicFrameChg chg="mod modGraphic">
          <ac:chgData name="Mitesh Kumar" userId="369RCr/P8/CAI8HFXv1QJJCbNLRgEz8RBUXwxAXVGks=" providerId="None" clId="Web-{FFED2958-343D-4385-9CD6-7FDA5777E9A7}" dt="2022-02-10T14:42:35.606" v="353"/>
          <ac:graphicFrameMkLst>
            <pc:docMk/>
            <pc:sldMk cId="2677225654" sldId="290"/>
            <ac:graphicFrameMk id="6" creationId="{A16409EF-CA29-4265-9A3F-0F55BAF7387B}"/>
          </ac:graphicFrameMkLst>
        </pc:graphicFrameChg>
      </pc:sldChg>
      <pc:sldChg chg="modSp">
        <pc:chgData name="Mitesh Kumar" userId="369RCr/P8/CAI8HFXv1QJJCbNLRgEz8RBUXwxAXVGks=" providerId="None" clId="Web-{FFED2958-343D-4385-9CD6-7FDA5777E9A7}" dt="2022-02-10T14:39:42.008" v="341" actId="20577"/>
        <pc:sldMkLst>
          <pc:docMk/>
          <pc:sldMk cId="3453012332" sldId="292"/>
        </pc:sldMkLst>
        <pc:spChg chg="mod">
          <ac:chgData name="Mitesh Kumar" userId="369RCr/P8/CAI8HFXv1QJJCbNLRgEz8RBUXwxAXVGks=" providerId="None" clId="Web-{FFED2958-343D-4385-9CD6-7FDA5777E9A7}" dt="2022-02-10T14:39:42.008" v="341" actId="20577"/>
          <ac:spMkLst>
            <pc:docMk/>
            <pc:sldMk cId="3453012332" sldId="292"/>
            <ac:spMk id="8" creationId="{4E0319B7-1D61-4E1B-A550-6E8F7381FE4B}"/>
          </ac:spMkLst>
        </pc:spChg>
      </pc:sldChg>
      <pc:sldChg chg="addSp delSp modSp new">
        <pc:chgData name="Mitesh Kumar" userId="369RCr/P8/CAI8HFXv1QJJCbNLRgEz8RBUXwxAXVGks=" providerId="None" clId="Web-{FFED2958-343D-4385-9CD6-7FDA5777E9A7}" dt="2022-02-10T14:39:19.117" v="338" actId="1076"/>
        <pc:sldMkLst>
          <pc:docMk/>
          <pc:sldMk cId="3066072638" sldId="295"/>
        </pc:sldMkLst>
        <pc:spChg chg="mod">
          <ac:chgData name="Mitesh Kumar" userId="369RCr/P8/CAI8HFXv1QJJCbNLRgEz8RBUXwxAXVGks=" providerId="None" clId="Web-{FFED2958-343D-4385-9CD6-7FDA5777E9A7}" dt="2022-02-10T14:39:00.258" v="314" actId="20577"/>
          <ac:spMkLst>
            <pc:docMk/>
            <pc:sldMk cId="3066072638" sldId="295"/>
            <ac:spMk id="2" creationId="{2D365797-BE92-41CE-AA5E-2CE9BA71AECE}"/>
          </ac:spMkLst>
        </pc:spChg>
        <pc:spChg chg="mod">
          <ac:chgData name="Mitesh Kumar" userId="369RCr/P8/CAI8HFXv1QJJCbNLRgEz8RBUXwxAXVGks=" providerId="None" clId="Web-{FFED2958-343D-4385-9CD6-7FDA5777E9A7}" dt="2022-02-10T14:35:08.846" v="20" actId="20577"/>
          <ac:spMkLst>
            <pc:docMk/>
            <pc:sldMk cId="3066072638" sldId="295"/>
            <ac:spMk id="3" creationId="{56800247-3175-4D79-8AAF-3AAF7904043E}"/>
          </ac:spMkLst>
        </pc:spChg>
        <pc:spChg chg="add mod">
          <ac:chgData name="Mitesh Kumar" userId="369RCr/P8/CAI8HFXv1QJJCbNLRgEz8RBUXwxAXVGks=" providerId="None" clId="Web-{FFED2958-343D-4385-9CD6-7FDA5777E9A7}" dt="2022-02-10T14:39:19.117" v="338" actId="1076"/>
          <ac:spMkLst>
            <pc:docMk/>
            <pc:sldMk cId="3066072638" sldId="295"/>
            <ac:spMk id="6" creationId="{853797D1-7996-41E6-A732-25B95A2ECCEC}"/>
          </ac:spMkLst>
        </pc:spChg>
        <pc:graphicFrameChg chg="add del">
          <ac:chgData name="Mitesh Kumar" userId="369RCr/P8/CAI8HFXv1QJJCbNLRgEz8RBUXwxAXVGks=" providerId="None" clId="Web-{FFED2958-343D-4385-9CD6-7FDA5777E9A7}" dt="2022-02-10T14:35:21.643" v="22"/>
          <ac:graphicFrameMkLst>
            <pc:docMk/>
            <pc:sldMk cId="3066072638" sldId="295"/>
            <ac:graphicFrameMk id="4" creationId="{EFF890BA-745E-47B7-AEF5-308D1E745CC8}"/>
          </ac:graphicFrameMkLst>
        </pc:graphicFrameChg>
        <pc:graphicFrameChg chg="add mod modGraphic">
          <ac:chgData name="Mitesh Kumar" userId="369RCr/P8/CAI8HFXv1QJJCbNLRgEz8RBUXwxAXVGks=" providerId="None" clId="Web-{FFED2958-343D-4385-9CD6-7FDA5777E9A7}" dt="2022-02-10T14:38:35.616" v="294" actId="1076"/>
          <ac:graphicFrameMkLst>
            <pc:docMk/>
            <pc:sldMk cId="3066072638" sldId="295"/>
            <ac:graphicFrameMk id="5" creationId="{51D9DC87-101F-43CC-A644-D0B0F85FEE5A}"/>
          </ac:graphicFrameMkLst>
        </pc:graphicFrameChg>
      </pc:sldChg>
    </pc:docChg>
  </pc:docChgLst>
  <pc:docChgLst>
    <pc:chgData name="Mitesh Kumar" userId="369RCr/P8/CAI8HFXv1QJJCbNLRgEz8RBUXwxAXVGks=" providerId="None" clId="Web-{42BCE18A-2CDB-48D1-BAAA-34BAE81EA051}"/>
    <pc:docChg chg="modSld">
      <pc:chgData name="Mitesh Kumar" userId="369RCr/P8/CAI8HFXv1QJJCbNLRgEz8RBUXwxAXVGks=" providerId="None" clId="Web-{42BCE18A-2CDB-48D1-BAAA-34BAE81EA051}" dt="2022-02-10T04:41:02.286" v="22" actId="20577"/>
      <pc:docMkLst>
        <pc:docMk/>
      </pc:docMkLst>
      <pc:sldChg chg="modSp">
        <pc:chgData name="Mitesh Kumar" userId="369RCr/P8/CAI8HFXv1QJJCbNLRgEz8RBUXwxAXVGks=" providerId="None" clId="Web-{42BCE18A-2CDB-48D1-BAAA-34BAE81EA051}" dt="2022-02-10T04:41:02.286" v="22" actId="20577"/>
        <pc:sldMkLst>
          <pc:docMk/>
          <pc:sldMk cId="3260885427" sldId="274"/>
        </pc:sldMkLst>
        <pc:spChg chg="mod">
          <ac:chgData name="Mitesh Kumar" userId="369RCr/P8/CAI8HFXv1QJJCbNLRgEz8RBUXwxAXVGks=" providerId="None" clId="Web-{42BCE18A-2CDB-48D1-BAAA-34BAE81EA051}" dt="2022-02-10T04:41:02.286" v="22" actId="20577"/>
          <ac:spMkLst>
            <pc:docMk/>
            <pc:sldMk cId="3260885427" sldId="274"/>
            <ac:spMk id="3" creationId="{B15B2EB5-CBA9-4F45-B140-A1420C759345}"/>
          </ac:spMkLst>
        </pc:spChg>
      </pc:sldChg>
    </pc:docChg>
  </pc:docChgLst>
  <pc:docChgLst>
    <pc:chgData name="Sandor Magyar" userId="zzHG71GJacxeOkH7wf79q+2TmZAYv+B7cLM7AZaj4sU=" providerId="None" clId="Web-{9D66AE90-1B40-44FE-8592-513F1721F195}"/>
    <pc:docChg chg="modSld">
      <pc:chgData name="Sandor Magyar" userId="zzHG71GJacxeOkH7wf79q+2TmZAYv+B7cLM7AZaj4sU=" providerId="None" clId="Web-{9D66AE90-1B40-44FE-8592-513F1721F195}" dt="2022-02-10T10:01:00.284" v="20" actId="20577"/>
      <pc:docMkLst>
        <pc:docMk/>
      </pc:docMkLst>
      <pc:sldChg chg="modSp">
        <pc:chgData name="Sandor Magyar" userId="zzHG71GJacxeOkH7wf79q+2TmZAYv+B7cLM7AZaj4sU=" providerId="None" clId="Web-{9D66AE90-1B40-44FE-8592-513F1721F195}" dt="2022-02-10T10:00:12.236" v="8" actId="20577"/>
        <pc:sldMkLst>
          <pc:docMk/>
          <pc:sldMk cId="2675840203" sldId="272"/>
        </pc:sldMkLst>
        <pc:spChg chg="mod">
          <ac:chgData name="Sandor Magyar" userId="zzHG71GJacxeOkH7wf79q+2TmZAYv+B7cLM7AZaj4sU=" providerId="None" clId="Web-{9D66AE90-1B40-44FE-8592-513F1721F195}" dt="2022-02-10T10:00:12.236" v="8" actId="20577"/>
          <ac:spMkLst>
            <pc:docMk/>
            <pc:sldMk cId="2675840203" sldId="272"/>
            <ac:spMk id="5" creationId="{00000000-0000-0000-0000-000000000000}"/>
          </ac:spMkLst>
        </pc:spChg>
      </pc:sldChg>
      <pc:sldChg chg="modSp">
        <pc:chgData name="Sandor Magyar" userId="zzHG71GJacxeOkH7wf79q+2TmZAYv+B7cLM7AZaj4sU=" providerId="None" clId="Web-{9D66AE90-1B40-44FE-8592-513F1721F195}" dt="2022-02-10T10:01:00.284" v="20" actId="20577"/>
        <pc:sldMkLst>
          <pc:docMk/>
          <pc:sldMk cId="1450850053" sldId="288"/>
        </pc:sldMkLst>
        <pc:spChg chg="mod">
          <ac:chgData name="Sandor Magyar" userId="zzHG71GJacxeOkH7wf79q+2TmZAYv+B7cLM7AZaj4sU=" providerId="None" clId="Web-{9D66AE90-1B40-44FE-8592-513F1721F195}" dt="2022-02-10T10:01:00.284" v="20" actId="20577"/>
          <ac:spMkLst>
            <pc:docMk/>
            <pc:sldMk cId="1450850053" sldId="288"/>
            <ac:spMk id="3" creationId="{D811018B-9ECA-48EE-830E-7B203461A150}"/>
          </ac:spMkLst>
        </pc:spChg>
      </pc:sldChg>
    </pc:docChg>
  </pc:docChgLst>
  <pc:docChgLst>
    <pc:chgData name="Mitesh Kumar" userId="369RCr/P8/CAI8HFXv1QJJCbNLRgEz8RBUXwxAXVGks=" providerId="None" clId="Web-{AF19AB8D-9672-4323-99C1-C25832D64EBF}"/>
    <pc:docChg chg="addSld modSld">
      <pc:chgData name="Mitesh Kumar" userId="369RCr/P8/CAI8HFXv1QJJCbNLRgEz8RBUXwxAXVGks=" providerId="None" clId="Web-{AF19AB8D-9672-4323-99C1-C25832D64EBF}" dt="2022-02-10T05:17:21.681" v="170" actId="20577"/>
      <pc:docMkLst>
        <pc:docMk/>
      </pc:docMkLst>
      <pc:sldChg chg="addSp modSp">
        <pc:chgData name="Mitesh Kumar" userId="369RCr/P8/CAI8HFXv1QJJCbNLRgEz8RBUXwxAXVGks=" providerId="None" clId="Web-{AF19AB8D-9672-4323-99C1-C25832D64EBF}" dt="2022-02-10T05:12:28.078" v="43" actId="20577"/>
        <pc:sldMkLst>
          <pc:docMk/>
          <pc:sldMk cId="561755891" sldId="279"/>
        </pc:sldMkLst>
        <pc:spChg chg="add mod">
          <ac:chgData name="Mitesh Kumar" userId="369RCr/P8/CAI8HFXv1QJJCbNLRgEz8RBUXwxAXVGks=" providerId="None" clId="Web-{AF19AB8D-9672-4323-99C1-C25832D64EBF}" dt="2022-02-10T05:11:44.874" v="21" actId="1076"/>
          <ac:spMkLst>
            <pc:docMk/>
            <pc:sldMk cId="561755891" sldId="279"/>
            <ac:spMk id="3" creationId="{52C573F8-77A6-45E1-9586-D2615420891E}"/>
          </ac:spMkLst>
        </pc:spChg>
        <pc:spChg chg="mod">
          <ac:chgData name="Mitesh Kumar" userId="369RCr/P8/CAI8HFXv1QJJCbNLRgEz8RBUXwxAXVGks=" providerId="None" clId="Web-{AF19AB8D-9672-4323-99C1-C25832D64EBF}" dt="2022-02-10T05:12:28.078" v="43" actId="20577"/>
          <ac:spMkLst>
            <pc:docMk/>
            <pc:sldMk cId="561755891" sldId="279"/>
            <ac:spMk id="5" creationId="{948C9355-2025-4FF6-A3C0-4B77C717A201}"/>
          </ac:spMkLst>
        </pc:spChg>
      </pc:sldChg>
      <pc:sldChg chg="addSp modSp">
        <pc:chgData name="Mitesh Kumar" userId="369RCr/P8/CAI8HFXv1QJJCbNLRgEz8RBUXwxAXVGks=" providerId="None" clId="Web-{AF19AB8D-9672-4323-99C1-C25832D64EBF}" dt="2022-02-10T05:13:47.768" v="65" actId="1076"/>
        <pc:sldMkLst>
          <pc:docMk/>
          <pc:sldMk cId="1845157320" sldId="282"/>
        </pc:sldMkLst>
        <pc:spChg chg="add mod">
          <ac:chgData name="Mitesh Kumar" userId="369RCr/P8/CAI8HFXv1QJJCbNLRgEz8RBUXwxAXVGks=" providerId="None" clId="Web-{AF19AB8D-9672-4323-99C1-C25832D64EBF}" dt="2022-02-10T05:13:47.768" v="65" actId="1076"/>
          <ac:spMkLst>
            <pc:docMk/>
            <pc:sldMk cId="1845157320" sldId="282"/>
            <ac:spMk id="5" creationId="{4DA79064-1B97-4093-B945-45B1A75FD451}"/>
          </ac:spMkLst>
        </pc:spChg>
        <pc:picChg chg="mod">
          <ac:chgData name="Mitesh Kumar" userId="369RCr/P8/CAI8HFXv1QJJCbNLRgEz8RBUXwxAXVGks=" providerId="None" clId="Web-{AF19AB8D-9672-4323-99C1-C25832D64EBF}" dt="2022-02-10T05:13:10.127" v="44" actId="14100"/>
          <ac:picMkLst>
            <pc:docMk/>
            <pc:sldMk cId="1845157320" sldId="282"/>
            <ac:picMk id="4" creationId="{BC50B1E2-5BE3-4396-B019-02F2B0699D18}"/>
          </ac:picMkLst>
        </pc:picChg>
      </pc:sldChg>
      <pc:sldChg chg="modSp new">
        <pc:chgData name="Mitesh Kumar" userId="369RCr/P8/CAI8HFXv1QJJCbNLRgEz8RBUXwxAXVGks=" providerId="None" clId="Web-{AF19AB8D-9672-4323-99C1-C25832D64EBF}" dt="2022-02-10T05:17:21.681" v="170" actId="20577"/>
        <pc:sldMkLst>
          <pc:docMk/>
          <pc:sldMk cId="2895913002" sldId="291"/>
        </pc:sldMkLst>
        <pc:spChg chg="mod">
          <ac:chgData name="Mitesh Kumar" userId="369RCr/P8/CAI8HFXv1QJJCbNLRgEz8RBUXwxAXVGks=" providerId="None" clId="Web-{AF19AB8D-9672-4323-99C1-C25832D64EBF}" dt="2022-02-10T05:15:31.771" v="81" actId="20577"/>
          <ac:spMkLst>
            <pc:docMk/>
            <pc:sldMk cId="2895913002" sldId="291"/>
            <ac:spMk id="2" creationId="{64553304-75B4-4E24-91CE-0F630AFED1B9}"/>
          </ac:spMkLst>
        </pc:spChg>
        <pc:spChg chg="mod">
          <ac:chgData name="Mitesh Kumar" userId="369RCr/P8/CAI8HFXv1QJJCbNLRgEz8RBUXwxAXVGks=" providerId="None" clId="Web-{AF19AB8D-9672-4323-99C1-C25832D64EBF}" dt="2022-02-10T05:17:21.681" v="170" actId="20577"/>
          <ac:spMkLst>
            <pc:docMk/>
            <pc:sldMk cId="2895913002" sldId="291"/>
            <ac:spMk id="3" creationId="{B9E650F1-136F-4B5E-8CC8-627054D2EEE5}"/>
          </ac:spMkLst>
        </pc:spChg>
      </pc:sldChg>
    </pc:docChg>
  </pc:docChgLst>
  <pc:docChgLst>
    <pc:chgData name="Megan Stahl" userId="Q1cIhy3/e5YsZhIx6wJfleieKXfTZWGwLyQbgMsFiNw=" providerId="None" clId="Web-{9D8F800B-901C-4575-9567-386F3FAB53B4}"/>
    <pc:docChg chg="addSld modSld">
      <pc:chgData name="Megan Stahl" userId="Q1cIhy3/e5YsZhIx6wJfleieKXfTZWGwLyQbgMsFiNw=" providerId="None" clId="Web-{9D8F800B-901C-4575-9567-386F3FAB53B4}" dt="2022-02-07T15:14:20.760" v="21" actId="14100"/>
      <pc:docMkLst>
        <pc:docMk/>
      </pc:docMkLst>
      <pc:sldChg chg="addSp delSp modSp new">
        <pc:chgData name="Megan Stahl" userId="Q1cIhy3/e5YsZhIx6wJfleieKXfTZWGwLyQbgMsFiNw=" providerId="None" clId="Web-{9D8F800B-901C-4575-9567-386F3FAB53B4}" dt="2022-02-07T15:14:20.760" v="21" actId="14100"/>
        <pc:sldMkLst>
          <pc:docMk/>
          <pc:sldMk cId="1894053258" sldId="257"/>
        </pc:sldMkLst>
        <pc:spChg chg="del">
          <ac:chgData name="Megan Stahl" userId="Q1cIhy3/e5YsZhIx6wJfleieKXfTZWGwLyQbgMsFiNw=" providerId="None" clId="Web-{9D8F800B-901C-4575-9567-386F3FAB53B4}" dt="2022-02-07T15:13:28.837" v="7"/>
          <ac:spMkLst>
            <pc:docMk/>
            <pc:sldMk cId="1894053258" sldId="257"/>
            <ac:spMk id="2" creationId="{B9CC6CE9-87AA-4692-B3B2-EB29149DF66E}"/>
          </ac:spMkLst>
        </pc:spChg>
        <pc:spChg chg="del">
          <ac:chgData name="Megan Stahl" userId="Q1cIhy3/e5YsZhIx6wJfleieKXfTZWGwLyQbgMsFiNw=" providerId="None" clId="Web-{9D8F800B-901C-4575-9567-386F3FAB53B4}" dt="2022-02-07T15:12:45.523" v="1"/>
          <ac:spMkLst>
            <pc:docMk/>
            <pc:sldMk cId="1894053258" sldId="257"/>
            <ac:spMk id="3" creationId="{66F68E2A-D5A6-435F-A372-7B08935CB213}"/>
          </ac:spMkLst>
        </pc:spChg>
        <pc:spChg chg="add mod">
          <ac:chgData name="Megan Stahl" userId="Q1cIhy3/e5YsZhIx6wJfleieKXfTZWGwLyQbgMsFiNw=" providerId="None" clId="Web-{9D8F800B-901C-4575-9567-386F3FAB53B4}" dt="2022-02-07T15:14:20.760" v="21" actId="14100"/>
          <ac:spMkLst>
            <pc:docMk/>
            <pc:sldMk cId="1894053258" sldId="257"/>
            <ac:spMk id="7" creationId="{F553E639-F2DB-4FD1-ABEC-54FDEC5BECF6}"/>
          </ac:spMkLst>
        </pc:spChg>
        <pc:picChg chg="add mod ord">
          <ac:chgData name="Megan Stahl" userId="Q1cIhy3/e5YsZhIx6wJfleieKXfTZWGwLyQbgMsFiNw=" providerId="None" clId="Web-{9D8F800B-901C-4575-9567-386F3FAB53B4}" dt="2022-02-07T15:14:01.166" v="10" actId="1076"/>
          <ac:picMkLst>
            <pc:docMk/>
            <pc:sldMk cId="1894053258" sldId="257"/>
            <ac:picMk id="4" creationId="{69685282-C3C0-4B25-8078-21507E9DC4B4}"/>
          </ac:picMkLst>
        </pc:picChg>
        <pc:picChg chg="add mod">
          <ac:chgData name="Megan Stahl" userId="Q1cIhy3/e5YsZhIx6wJfleieKXfTZWGwLyQbgMsFiNw=" providerId="None" clId="Web-{9D8F800B-901C-4575-9567-386F3FAB53B4}" dt="2022-02-07T15:13:25.759" v="6" actId="1076"/>
          <ac:picMkLst>
            <pc:docMk/>
            <pc:sldMk cId="1894053258" sldId="257"/>
            <ac:picMk id="5" creationId="{9A669EB9-AE6B-439C-9D83-2A17763B3F8C}"/>
          </ac:picMkLst>
        </pc:picChg>
        <pc:picChg chg="add mod">
          <ac:chgData name="Megan Stahl" userId="Q1cIhy3/e5YsZhIx6wJfleieKXfTZWGwLyQbgMsFiNw=" providerId="None" clId="Web-{9D8F800B-901C-4575-9567-386F3FAB53B4}" dt="2022-02-07T15:13:56.416" v="9" actId="1076"/>
          <ac:picMkLst>
            <pc:docMk/>
            <pc:sldMk cId="1894053258" sldId="257"/>
            <ac:picMk id="6" creationId="{7E740A60-F205-411A-92F8-9092358F0659}"/>
          </ac:picMkLst>
        </pc:picChg>
      </pc:sldChg>
    </pc:docChg>
  </pc:docChgLst>
  <pc:docChgLst>
    <pc:chgData name="Roland Rao" userId="peGYHwlAgvthbE83KChjeJu2aRGB2GJldVPKWLhGt5A=" providerId="None" clId="Web-{25FE3DF5-4F4D-460B-BE8A-7B2E79E5792A}"/>
    <pc:docChg chg="addSld modSld">
      <pc:chgData name="Roland Rao" userId="peGYHwlAgvthbE83KChjeJu2aRGB2GJldVPKWLhGt5A=" providerId="None" clId="Web-{25FE3DF5-4F4D-460B-BE8A-7B2E79E5792A}" dt="2022-02-07T15:36:14.722" v="371" actId="20577"/>
      <pc:docMkLst>
        <pc:docMk/>
      </pc:docMkLst>
      <pc:sldChg chg="modSp">
        <pc:chgData name="Roland Rao" userId="peGYHwlAgvthbE83KChjeJu2aRGB2GJldVPKWLhGt5A=" providerId="None" clId="Web-{25FE3DF5-4F4D-460B-BE8A-7B2E79E5792A}" dt="2022-02-07T15:36:14.722" v="371" actId="20577"/>
        <pc:sldMkLst>
          <pc:docMk/>
          <pc:sldMk cId="3260885427" sldId="274"/>
        </pc:sldMkLst>
        <pc:spChg chg="mod">
          <ac:chgData name="Roland Rao" userId="peGYHwlAgvthbE83KChjeJu2aRGB2GJldVPKWLhGt5A=" providerId="None" clId="Web-{25FE3DF5-4F4D-460B-BE8A-7B2E79E5792A}" dt="2022-02-07T15:36:14.722" v="371" actId="20577"/>
          <ac:spMkLst>
            <pc:docMk/>
            <pc:sldMk cId="3260885427" sldId="274"/>
            <ac:spMk id="3" creationId="{B15B2EB5-CBA9-4F45-B140-A1420C759345}"/>
          </ac:spMkLst>
        </pc:spChg>
      </pc:sldChg>
      <pc:sldChg chg="addSp delSp modSp new">
        <pc:chgData name="Roland Rao" userId="peGYHwlAgvthbE83KChjeJu2aRGB2GJldVPKWLhGt5A=" providerId="None" clId="Web-{25FE3DF5-4F4D-460B-BE8A-7B2E79E5792A}" dt="2022-02-07T15:31:01.886" v="281" actId="14100"/>
        <pc:sldMkLst>
          <pc:docMk/>
          <pc:sldMk cId="1557032524" sldId="277"/>
        </pc:sldMkLst>
        <pc:spChg chg="mod">
          <ac:chgData name="Roland Rao" userId="peGYHwlAgvthbE83KChjeJu2aRGB2GJldVPKWLhGt5A=" providerId="None" clId="Web-{25FE3DF5-4F4D-460B-BE8A-7B2E79E5792A}" dt="2022-02-07T15:26:46.582" v="68" actId="20577"/>
          <ac:spMkLst>
            <pc:docMk/>
            <pc:sldMk cId="1557032524" sldId="277"/>
            <ac:spMk id="2" creationId="{6AE68C68-F67B-4339-9262-272D715291A9}"/>
          </ac:spMkLst>
        </pc:spChg>
        <pc:spChg chg="mod">
          <ac:chgData name="Roland Rao" userId="peGYHwlAgvthbE83KChjeJu2aRGB2GJldVPKWLhGt5A=" providerId="None" clId="Web-{25FE3DF5-4F4D-460B-BE8A-7B2E79E5792A}" dt="2022-02-07T15:28:25.678" v="266" actId="14100"/>
          <ac:spMkLst>
            <pc:docMk/>
            <pc:sldMk cId="1557032524" sldId="277"/>
            <ac:spMk id="3" creationId="{6C9C9A64-B7BD-473D-A320-8EE2968FFDF9}"/>
          </ac:spMkLst>
        </pc:spChg>
        <pc:spChg chg="add del">
          <ac:chgData name="Roland Rao" userId="peGYHwlAgvthbE83KChjeJu2aRGB2GJldVPKWLhGt5A=" providerId="None" clId="Web-{25FE3DF5-4F4D-460B-BE8A-7B2E79E5792A}" dt="2022-02-07T15:30:20.213" v="271"/>
          <ac:spMkLst>
            <pc:docMk/>
            <pc:sldMk cId="1557032524" sldId="277"/>
            <ac:spMk id="5" creationId="{D3BF3869-A67E-45A4-99F6-529507160998}"/>
          </ac:spMkLst>
        </pc:spChg>
        <pc:picChg chg="add mod">
          <ac:chgData name="Roland Rao" userId="peGYHwlAgvthbE83KChjeJu2aRGB2GJldVPKWLhGt5A=" providerId="None" clId="Web-{25FE3DF5-4F4D-460B-BE8A-7B2E79E5792A}" dt="2022-02-07T15:30:42.870" v="277" actId="1076"/>
          <ac:picMkLst>
            <pc:docMk/>
            <pc:sldMk cId="1557032524" sldId="277"/>
            <ac:picMk id="4" creationId="{13B6EC00-31E9-4BF5-AAA9-201B9B8F4D28}"/>
          </ac:picMkLst>
        </pc:picChg>
        <pc:picChg chg="add mod">
          <ac:chgData name="Roland Rao" userId="peGYHwlAgvthbE83KChjeJu2aRGB2GJldVPKWLhGt5A=" providerId="None" clId="Web-{25FE3DF5-4F4D-460B-BE8A-7B2E79E5792A}" dt="2022-02-07T15:31:01.886" v="281" actId="14100"/>
          <ac:picMkLst>
            <pc:docMk/>
            <pc:sldMk cId="1557032524" sldId="277"/>
            <ac:picMk id="6" creationId="{A94610F1-C18C-417E-A72D-E4D1993D7164}"/>
          </ac:picMkLst>
        </pc:picChg>
      </pc:sldChg>
    </pc:docChg>
  </pc:docChgLst>
  <pc:docChgLst>
    <pc:chgData name="Leyang Zhang" userId="mPgIZ29GnNZxSCoDFdie/nf4BiAMCtfZWT3kJj9CM9I=" providerId="None" clId="Web-{C1DE2408-0C41-4995-BC07-9C35847B161B}"/>
    <pc:docChg chg="addSld modSld">
      <pc:chgData name="Leyang Zhang" userId="mPgIZ29GnNZxSCoDFdie/nf4BiAMCtfZWT3kJj9CM9I=" providerId="None" clId="Web-{C1DE2408-0C41-4995-BC07-9C35847B161B}" dt="2022-02-07T15:47:52.096" v="716" actId="20577"/>
      <pc:docMkLst>
        <pc:docMk/>
      </pc:docMkLst>
      <pc:sldChg chg="addSp delSp modSp">
        <pc:chgData name="Leyang Zhang" userId="mPgIZ29GnNZxSCoDFdie/nf4BiAMCtfZWT3kJj9CM9I=" providerId="None" clId="Web-{C1DE2408-0C41-4995-BC07-9C35847B161B}" dt="2022-02-07T15:26:22.757" v="120" actId="20577"/>
        <pc:sldMkLst>
          <pc:docMk/>
          <pc:sldMk cId="1303363632" sldId="271"/>
        </pc:sldMkLst>
        <pc:spChg chg="mod">
          <ac:chgData name="Leyang Zhang" userId="mPgIZ29GnNZxSCoDFdie/nf4BiAMCtfZWT3kJj9CM9I=" providerId="None" clId="Web-{C1DE2408-0C41-4995-BC07-9C35847B161B}" dt="2022-02-07T15:26:22.757" v="120" actId="20577"/>
          <ac:spMkLst>
            <pc:docMk/>
            <pc:sldMk cId="1303363632" sldId="271"/>
            <ac:spMk id="3" creationId="{00000000-0000-0000-0000-000000000000}"/>
          </ac:spMkLst>
        </pc:spChg>
        <pc:spChg chg="mod">
          <ac:chgData name="Leyang Zhang" userId="mPgIZ29GnNZxSCoDFdie/nf4BiAMCtfZWT3kJj9CM9I=" providerId="None" clId="Web-{C1DE2408-0C41-4995-BC07-9C35847B161B}" dt="2022-02-07T15:19:34.280" v="1" actId="20577"/>
          <ac:spMkLst>
            <pc:docMk/>
            <pc:sldMk cId="1303363632" sldId="271"/>
            <ac:spMk id="7" creationId="{00000000-0000-0000-0000-000000000000}"/>
          </ac:spMkLst>
        </pc:spChg>
        <pc:picChg chg="add">
          <ac:chgData name="Leyang Zhang" userId="mPgIZ29GnNZxSCoDFdie/nf4BiAMCtfZWT3kJj9CM9I=" providerId="None" clId="Web-{C1DE2408-0C41-4995-BC07-9C35847B161B}" dt="2022-02-07T15:19:35.952" v="2"/>
          <ac:picMkLst>
            <pc:docMk/>
            <pc:sldMk cId="1303363632" sldId="271"/>
            <ac:picMk id="4" creationId="{70CD6D1D-F9C6-4D16-A1F0-CB581730F7D4}"/>
          </ac:picMkLst>
        </pc:picChg>
        <pc:picChg chg="add del mod">
          <ac:chgData name="Leyang Zhang" userId="mPgIZ29GnNZxSCoDFdie/nf4BiAMCtfZWT3kJj9CM9I=" providerId="None" clId="Web-{C1DE2408-0C41-4995-BC07-9C35847B161B}" dt="2022-02-07T15:23:15.512" v="116"/>
          <ac:picMkLst>
            <pc:docMk/>
            <pc:sldMk cId="1303363632" sldId="271"/>
            <ac:picMk id="5" creationId="{0079E8D6-997D-4F93-BC39-D1C9FCA765A3}"/>
          </ac:picMkLst>
        </pc:picChg>
      </pc:sldChg>
      <pc:sldChg chg="modSp">
        <pc:chgData name="Leyang Zhang" userId="mPgIZ29GnNZxSCoDFdie/nf4BiAMCtfZWT3kJj9CM9I=" providerId="None" clId="Web-{C1DE2408-0C41-4995-BC07-9C35847B161B}" dt="2022-02-07T15:21:19.068" v="66" actId="20577"/>
        <pc:sldMkLst>
          <pc:docMk/>
          <pc:sldMk cId="2675840203" sldId="272"/>
        </pc:sldMkLst>
        <pc:spChg chg="mod">
          <ac:chgData name="Leyang Zhang" userId="mPgIZ29GnNZxSCoDFdie/nf4BiAMCtfZWT3kJj9CM9I=" providerId="None" clId="Web-{C1DE2408-0C41-4995-BC07-9C35847B161B}" dt="2022-02-07T15:21:19.068" v="66" actId="20577"/>
          <ac:spMkLst>
            <pc:docMk/>
            <pc:sldMk cId="2675840203" sldId="272"/>
            <ac:spMk id="5" creationId="{00000000-0000-0000-0000-000000000000}"/>
          </ac:spMkLst>
        </pc:spChg>
      </pc:sldChg>
      <pc:sldChg chg="addSp modSp new">
        <pc:chgData name="Leyang Zhang" userId="mPgIZ29GnNZxSCoDFdie/nf4BiAMCtfZWT3kJj9CM9I=" providerId="None" clId="Web-{C1DE2408-0C41-4995-BC07-9C35847B161B}" dt="2022-02-07T15:38:45.424" v="510" actId="1076"/>
        <pc:sldMkLst>
          <pc:docMk/>
          <pc:sldMk cId="94486432" sldId="278"/>
        </pc:sldMkLst>
        <pc:spChg chg="mod">
          <ac:chgData name="Leyang Zhang" userId="mPgIZ29GnNZxSCoDFdie/nf4BiAMCtfZWT3kJj9CM9I=" providerId="None" clId="Web-{C1DE2408-0C41-4995-BC07-9C35847B161B}" dt="2022-02-07T15:27:18.823" v="144" actId="20577"/>
          <ac:spMkLst>
            <pc:docMk/>
            <pc:sldMk cId="94486432" sldId="278"/>
            <ac:spMk id="2" creationId="{A11131C1-7E01-4C81-B970-AB6B7E9F9857}"/>
          </ac:spMkLst>
        </pc:spChg>
        <pc:spChg chg="mod">
          <ac:chgData name="Leyang Zhang" userId="mPgIZ29GnNZxSCoDFdie/nf4BiAMCtfZWT3kJj9CM9I=" providerId="None" clId="Web-{C1DE2408-0C41-4995-BC07-9C35847B161B}" dt="2022-02-07T15:38:40.518" v="509" actId="14100"/>
          <ac:spMkLst>
            <pc:docMk/>
            <pc:sldMk cId="94486432" sldId="278"/>
            <ac:spMk id="3" creationId="{653E80D5-B8BC-488E-A62B-2E5053E9FF34}"/>
          </ac:spMkLst>
        </pc:spChg>
        <pc:picChg chg="add mod modCrop">
          <ac:chgData name="Leyang Zhang" userId="mPgIZ29GnNZxSCoDFdie/nf4BiAMCtfZWT3kJj9CM9I=" providerId="None" clId="Web-{C1DE2408-0C41-4995-BC07-9C35847B161B}" dt="2022-02-07T15:38:45.424" v="510" actId="1076"/>
          <ac:picMkLst>
            <pc:docMk/>
            <pc:sldMk cId="94486432" sldId="278"/>
            <ac:picMk id="4" creationId="{89A9041D-90E4-458C-BFF0-456FFAB2F04F}"/>
          </ac:picMkLst>
        </pc:picChg>
      </pc:sldChg>
      <pc:sldChg chg="modSp new">
        <pc:chgData name="Leyang Zhang" userId="mPgIZ29GnNZxSCoDFdie/nf4BiAMCtfZWT3kJj9CM9I=" providerId="None" clId="Web-{C1DE2408-0C41-4995-BC07-9C35847B161B}" dt="2022-02-07T15:47:52.096" v="716" actId="20577"/>
        <pc:sldMkLst>
          <pc:docMk/>
          <pc:sldMk cId="3886861805" sldId="281"/>
        </pc:sldMkLst>
        <pc:spChg chg="mod">
          <ac:chgData name="Leyang Zhang" userId="mPgIZ29GnNZxSCoDFdie/nf4BiAMCtfZWT3kJj9CM9I=" providerId="None" clId="Web-{C1DE2408-0C41-4995-BC07-9C35847B161B}" dt="2022-02-07T15:31:26.259" v="357" actId="20577"/>
          <ac:spMkLst>
            <pc:docMk/>
            <pc:sldMk cId="3886861805" sldId="281"/>
            <ac:spMk id="2" creationId="{5EC951E4-4FBF-4CF3-9543-3DC217ACDD67}"/>
          </ac:spMkLst>
        </pc:spChg>
        <pc:spChg chg="mod">
          <ac:chgData name="Leyang Zhang" userId="mPgIZ29GnNZxSCoDFdie/nf4BiAMCtfZWT3kJj9CM9I=" providerId="None" clId="Web-{C1DE2408-0C41-4995-BC07-9C35847B161B}" dt="2022-02-07T15:47:52.096" v="716" actId="20577"/>
          <ac:spMkLst>
            <pc:docMk/>
            <pc:sldMk cId="3886861805" sldId="281"/>
            <ac:spMk id="3" creationId="{0BC8CAD5-5EC8-40C8-8420-9C03375F6656}"/>
          </ac:spMkLst>
        </pc:spChg>
      </pc:sldChg>
    </pc:docChg>
  </pc:docChgLst>
  <pc:docChgLst>
    <pc:chgData name="Roland Rao" userId="peGYHwlAgvthbE83KChjeJu2aRGB2GJldVPKWLhGt5A=" providerId="None" clId="Web-{708D6EBB-A7EC-44E7-A734-DEF1C25A141D}"/>
    <pc:docChg chg="modSld sldOrd">
      <pc:chgData name="Roland Rao" userId="peGYHwlAgvthbE83KChjeJu2aRGB2GJldVPKWLhGt5A=" providerId="None" clId="Web-{708D6EBB-A7EC-44E7-A734-DEF1C25A141D}" dt="2022-02-07T15:48:55.431" v="17" actId="1076"/>
      <pc:docMkLst>
        <pc:docMk/>
      </pc:docMkLst>
      <pc:sldChg chg="ord">
        <pc:chgData name="Roland Rao" userId="peGYHwlAgvthbE83KChjeJu2aRGB2GJldVPKWLhGt5A=" providerId="None" clId="Web-{708D6EBB-A7EC-44E7-A734-DEF1C25A141D}" dt="2022-02-07T15:44:58.817" v="0"/>
        <pc:sldMkLst>
          <pc:docMk/>
          <pc:sldMk cId="94486432" sldId="278"/>
        </pc:sldMkLst>
      </pc:sldChg>
      <pc:sldChg chg="modSp">
        <pc:chgData name="Roland Rao" userId="peGYHwlAgvthbE83KChjeJu2aRGB2GJldVPKWLhGt5A=" providerId="None" clId="Web-{708D6EBB-A7EC-44E7-A734-DEF1C25A141D}" dt="2022-02-07T15:48:55.431" v="17" actId="1076"/>
        <pc:sldMkLst>
          <pc:docMk/>
          <pc:sldMk cId="1845157320" sldId="282"/>
        </pc:sldMkLst>
        <pc:spChg chg="mod">
          <ac:chgData name="Roland Rao" userId="peGYHwlAgvthbE83KChjeJu2aRGB2GJldVPKWLhGt5A=" providerId="None" clId="Web-{708D6EBB-A7EC-44E7-A734-DEF1C25A141D}" dt="2022-02-07T15:48:50.462" v="15" actId="14100"/>
          <ac:spMkLst>
            <pc:docMk/>
            <pc:sldMk cId="1845157320" sldId="282"/>
            <ac:spMk id="3" creationId="{4425D1D1-7654-45CB-B853-21D2C81317B8}"/>
          </ac:spMkLst>
        </pc:spChg>
        <pc:picChg chg="mod">
          <ac:chgData name="Roland Rao" userId="peGYHwlAgvthbE83KChjeJu2aRGB2GJldVPKWLhGt5A=" providerId="None" clId="Web-{708D6EBB-A7EC-44E7-A734-DEF1C25A141D}" dt="2022-02-07T15:48:55.431" v="17" actId="1076"/>
          <ac:picMkLst>
            <pc:docMk/>
            <pc:sldMk cId="1845157320" sldId="282"/>
            <ac:picMk id="4" creationId="{BC50B1E2-5BE3-4396-B019-02F2B0699D18}"/>
          </ac:picMkLst>
        </pc:picChg>
      </pc:sldChg>
      <pc:sldChg chg="modSp">
        <pc:chgData name="Roland Rao" userId="peGYHwlAgvthbE83KChjeJu2aRGB2GJldVPKWLhGt5A=" providerId="None" clId="Web-{708D6EBB-A7EC-44E7-A734-DEF1C25A141D}" dt="2022-02-07T15:48:15.008" v="14" actId="20577"/>
        <pc:sldMkLst>
          <pc:docMk/>
          <pc:sldMk cId="3439428021" sldId="284"/>
        </pc:sldMkLst>
        <pc:spChg chg="mod">
          <ac:chgData name="Roland Rao" userId="peGYHwlAgvthbE83KChjeJu2aRGB2GJldVPKWLhGt5A=" providerId="None" clId="Web-{708D6EBB-A7EC-44E7-A734-DEF1C25A141D}" dt="2022-02-07T15:48:15.008" v="14" actId="20577"/>
          <ac:spMkLst>
            <pc:docMk/>
            <pc:sldMk cId="3439428021" sldId="284"/>
            <ac:spMk id="3" creationId="{BA1A194C-7BDD-49B3-A533-134FAC814D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3BA34-5AD4-4F95-A540-6B75F124EFF3}" type="datetimeFigureOut">
              <a:rPr lang="en-US" smtClean="0"/>
              <a:t>2/10/2022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855D5-804C-44F8-AD59-E091976E607F}" type="slidenum">
              <a:rPr lang="en-US" smtClean="0"/>
              <a:t>‹#›</a:t>
            </a:fld>
            <a:endParaRPr lang="en-US"/>
          </a:p>
        </p:txBody>
      </p:sp>
    </p:spTree>
    <p:extLst>
      <p:ext uri="{BB962C8B-B14F-4D97-AF65-F5344CB8AC3E}">
        <p14:creationId xmlns:p14="http://schemas.microsoft.com/office/powerpoint/2010/main" val="48345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A1269-3DF8-4947-8352-52E64A422165}" type="slidenum">
              <a:rPr lang="en-US" smtClean="0"/>
              <a:t>1</a:t>
            </a:fld>
            <a:endParaRPr lang="en-US"/>
          </a:p>
        </p:txBody>
      </p:sp>
    </p:spTree>
    <p:extLst>
      <p:ext uri="{BB962C8B-B14F-4D97-AF65-F5344CB8AC3E}">
        <p14:creationId xmlns:p14="http://schemas.microsoft.com/office/powerpoint/2010/main" val="393915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signlab.eng.rpi.edu/edn/users/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mons.wikimedia.org/w/index.php?title=User:Brivadeneira"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pdf/1810.04805.pdf"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towardsdatascience.com/bert-explained-state-of-the-art-language-model-for-nlp-f8b21a9b627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question-answering-with-a-fine-tuned-bert-bc4dafd45626"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7704"/>
            <a:ext cx="10515600" cy="5377921"/>
          </a:xfrm>
        </p:spPr>
        <p:txBody>
          <a:bodyPr vert="horz" lIns="91440" tIns="45720" rIns="91440" bIns="45720" rtlCol="0" anchor="t">
            <a:noAutofit/>
          </a:bodyPr>
          <a:lstStyle/>
          <a:p>
            <a:pPr marL="0" indent="0" algn="ctr">
              <a:buNone/>
            </a:pPr>
            <a:r>
              <a:rPr lang="en-US" sz="2400" dirty="0"/>
              <a:t>Status Update #1: </a:t>
            </a:r>
            <a:r>
              <a:rPr lang="en-US" sz="2400" b="1" dirty="0"/>
              <a:t>2022-02-07</a:t>
            </a:r>
          </a:p>
          <a:p>
            <a:pPr marL="0" indent="0" algn="ctr">
              <a:buNone/>
            </a:pPr>
            <a:endParaRPr lang="en-US" sz="1400" dirty="0"/>
          </a:p>
          <a:p>
            <a:pPr marL="0" indent="0" algn="ctr">
              <a:buNone/>
            </a:pPr>
            <a:endParaRPr lang="en-US" sz="1400" dirty="0">
              <a:cs typeface="Calibri" panose="020F0502020204030204"/>
            </a:endParaRPr>
          </a:p>
          <a:p>
            <a:pPr marL="0" indent="0" algn="ctr">
              <a:buNone/>
            </a:pPr>
            <a:endParaRPr lang="en-US" sz="1400" dirty="0">
              <a:cs typeface="Calibri" panose="020F0502020204030204"/>
            </a:endParaRPr>
          </a:p>
          <a:p>
            <a:pPr marL="0" indent="0" algn="ctr">
              <a:buNone/>
            </a:pPr>
            <a:endParaRPr lang="en-US" sz="1400" dirty="0">
              <a:cs typeface="Calibri" panose="020F0502020204030204"/>
            </a:endParaRPr>
          </a:p>
          <a:p>
            <a:pPr marL="0" indent="0" algn="ctr">
              <a:buNone/>
            </a:pPr>
            <a:endParaRPr lang="en-US" sz="1400" dirty="0">
              <a:cs typeface="Calibri" panose="020F0502020204030204"/>
            </a:endParaRPr>
          </a:p>
          <a:p>
            <a:pPr marL="0" indent="0" algn="ctr">
              <a:buNone/>
            </a:pPr>
            <a:endParaRPr lang="en-US" sz="1400" dirty="0">
              <a:cs typeface="Calibri" panose="020F0502020204030204"/>
            </a:endParaRPr>
          </a:p>
          <a:p>
            <a:pPr marL="0" indent="0" algn="ctr">
              <a:buNone/>
            </a:pPr>
            <a:endParaRPr lang="en-US" sz="1400" dirty="0">
              <a:cs typeface="Calibri" panose="020F0502020204030204"/>
            </a:endParaRPr>
          </a:p>
          <a:p>
            <a:pPr marL="0" indent="0" algn="ctr">
              <a:buNone/>
            </a:pPr>
            <a:endParaRPr lang="en-US" sz="1400" dirty="0">
              <a:cs typeface="Calibri" panose="020F0502020204030204"/>
            </a:endParaRPr>
          </a:p>
          <a:p>
            <a:pPr marL="0" indent="0" algn="ctr">
              <a:buNone/>
            </a:pPr>
            <a:endParaRPr lang="en-US" sz="1400" dirty="0">
              <a:cs typeface="Calibri" panose="020F0502020204030204"/>
            </a:endParaRPr>
          </a:p>
          <a:p>
            <a:pPr marL="0" indent="0" algn="ctr">
              <a:buNone/>
            </a:pPr>
            <a:endParaRPr lang="en-US" sz="1400" dirty="0"/>
          </a:p>
          <a:p>
            <a:pPr marL="0" indent="0" algn="ctr">
              <a:buNone/>
            </a:pPr>
            <a:endParaRPr lang="en-US" sz="1400" dirty="0"/>
          </a:p>
          <a:p>
            <a:pPr marL="0" indent="0">
              <a:buNone/>
            </a:pPr>
            <a:r>
              <a:rPr lang="en-US" sz="1400" dirty="0">
                <a:cs typeface="Calibri" panose="020F0502020204030204"/>
              </a:rPr>
              <a:t>                      </a:t>
            </a:r>
            <a:r>
              <a:rPr lang="en-US" sz="1400">
                <a:cs typeface="Calibri" panose="020F0502020204030204"/>
              </a:rPr>
              <a:t>* Lockheed Martin liaison</a:t>
            </a:r>
            <a:endParaRPr lang="en-US" sz="1400" dirty="0">
              <a:cs typeface="Calibri" panose="020F0502020204030204"/>
            </a:endParaRPr>
          </a:p>
          <a:p>
            <a:pPr marL="0" indent="0" algn="ctr">
              <a:buNone/>
            </a:pPr>
            <a:r>
              <a:rPr lang="en-US" sz="1400" dirty="0"/>
              <a:t>Sponsor Mentors: Evan J. Dodge &amp; company</a:t>
            </a:r>
            <a:endParaRPr lang="en-US" sz="1400" dirty="0">
              <a:cs typeface="Calibri"/>
            </a:endParaRPr>
          </a:p>
          <a:p>
            <a:pPr marL="0" indent="0" algn="ctr">
              <a:buNone/>
            </a:pPr>
            <a:r>
              <a:rPr lang="en-US" sz="1400" dirty="0"/>
              <a:t>Project Engineer: </a:t>
            </a:r>
            <a:r>
              <a:rPr lang="en-US" sz="1400" dirty="0">
                <a:ea typeface="+mn-lt"/>
                <a:cs typeface="+mn-lt"/>
                <a:hlinkClick r:id="rId3"/>
              </a:rPr>
              <a:t>Junichi Kanai</a:t>
            </a:r>
            <a:r>
              <a:rPr lang="en-US" sz="1400" dirty="0"/>
              <a:t> </a:t>
            </a:r>
            <a:endParaRPr lang="en-US" sz="1400" dirty="0">
              <a:cs typeface="Calibri"/>
            </a:endParaRPr>
          </a:p>
          <a:p>
            <a:pPr marL="0" indent="0" algn="ctr">
              <a:buNone/>
            </a:pPr>
            <a:r>
              <a:rPr lang="en-US" sz="1400" dirty="0"/>
              <a:t>Chief Engineer: Nima Ahmadi</a:t>
            </a:r>
            <a:endParaRPr lang="en-US" sz="1400">
              <a:cs typeface="Calibri" panose="020F0502020204030204"/>
            </a:endParaRPr>
          </a:p>
        </p:txBody>
      </p:sp>
      <p:sp>
        <p:nvSpPr>
          <p:cNvPr id="2" name="Title 1"/>
          <p:cNvSpPr>
            <a:spLocks noGrp="1"/>
          </p:cNvSpPr>
          <p:nvPr>
            <p:ph type="title"/>
          </p:nvPr>
        </p:nvSpPr>
        <p:spPr/>
        <p:txBody>
          <a:bodyPr>
            <a:normAutofit/>
          </a:bodyPr>
          <a:lstStyle/>
          <a:p>
            <a:pPr algn="ctr"/>
            <a:r>
              <a:rPr lang="en-US"/>
              <a:t>Chatbot Teaching Assistant</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5295" y="351432"/>
            <a:ext cx="1385316" cy="443484"/>
          </a:xfrm>
          <a:prstGeom prst="rect">
            <a:avLst/>
          </a:prstGeom>
        </p:spPr>
      </p:pic>
      <p:sp>
        <p:nvSpPr>
          <p:cNvPr id="7" name="TextBox 6"/>
          <p:cNvSpPr txBox="1"/>
          <p:nvPr/>
        </p:nvSpPr>
        <p:spPr>
          <a:xfrm>
            <a:off x="1998957" y="250009"/>
            <a:ext cx="1402671" cy="369332"/>
          </a:xfrm>
          <a:prstGeom prst="rect">
            <a:avLst/>
          </a:prstGeom>
          <a:noFill/>
        </p:spPr>
        <p:txBody>
          <a:bodyPr wrap="square" lIns="91440" tIns="45720" rIns="91440" bIns="45720" rtlCol="0" anchor="t">
            <a:spAutoFit/>
          </a:bodyPr>
          <a:lstStyle/>
          <a:p>
            <a:endParaRPr lang="en-US" dirty="0">
              <a:cs typeface="Calibri"/>
            </a:endParaRPr>
          </a:p>
        </p:txBody>
      </p:sp>
      <p:pic>
        <p:nvPicPr>
          <p:cNvPr id="4" name="Picture 5" descr="Text, logo&#10;&#10;Description automatically generated">
            <a:extLst>
              <a:ext uri="{FF2B5EF4-FFF2-40B4-BE49-F238E27FC236}">
                <a16:creationId xmlns:a16="http://schemas.microsoft.com/office/drawing/2014/main" id="{70CD6D1D-F9C6-4D16-A1F0-CB581730F7D4}"/>
              </a:ext>
            </a:extLst>
          </p:cNvPr>
          <p:cNvPicPr>
            <a:picLocks noChangeAspect="1"/>
          </p:cNvPicPr>
          <p:nvPr/>
        </p:nvPicPr>
        <p:blipFill>
          <a:blip r:embed="rId5"/>
          <a:stretch>
            <a:fillRect/>
          </a:stretch>
        </p:blipFill>
        <p:spPr>
          <a:xfrm>
            <a:off x="362953" y="208761"/>
            <a:ext cx="2743200" cy="745531"/>
          </a:xfrm>
          <a:prstGeom prst="rect">
            <a:avLst/>
          </a:prstGeom>
        </p:spPr>
      </p:pic>
      <p:graphicFrame>
        <p:nvGraphicFramePr>
          <p:cNvPr id="6" name="Table 5">
            <a:extLst>
              <a:ext uri="{FF2B5EF4-FFF2-40B4-BE49-F238E27FC236}">
                <a16:creationId xmlns:a16="http://schemas.microsoft.com/office/drawing/2014/main" id="{2CFC55B2-BF93-4FB9-A2B3-28921458C7AB}"/>
              </a:ext>
            </a:extLst>
          </p:cNvPr>
          <p:cNvGraphicFramePr>
            <a:graphicFrameLocks noGrp="1"/>
          </p:cNvGraphicFramePr>
          <p:nvPr>
            <p:extLst>
              <p:ext uri="{D42A27DB-BD31-4B8C-83A1-F6EECF244321}">
                <p14:modId xmlns:p14="http://schemas.microsoft.com/office/powerpoint/2010/main" val="146462374"/>
              </p:ext>
            </p:extLst>
          </p:nvPr>
        </p:nvGraphicFramePr>
        <p:xfrm>
          <a:off x="1803400" y="1733555"/>
          <a:ext cx="8648700" cy="3657600"/>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2359113754"/>
                    </a:ext>
                  </a:extLst>
                </a:gridCol>
                <a:gridCol w="1123950">
                  <a:extLst>
                    <a:ext uri="{9D8B030D-6E8A-4147-A177-3AD203B41FA5}">
                      <a16:colId xmlns:a16="http://schemas.microsoft.com/office/drawing/2014/main" val="3024916077"/>
                    </a:ext>
                  </a:extLst>
                </a:gridCol>
                <a:gridCol w="5610225">
                  <a:extLst>
                    <a:ext uri="{9D8B030D-6E8A-4147-A177-3AD203B41FA5}">
                      <a16:colId xmlns:a16="http://schemas.microsoft.com/office/drawing/2014/main" val="321051402"/>
                    </a:ext>
                  </a:extLst>
                </a:gridCol>
              </a:tblGrid>
              <a:tr h="334888">
                <a:tc>
                  <a:txBody>
                    <a:bodyPr/>
                    <a:lstStyle/>
                    <a:p>
                      <a:pPr fontAlgn="base"/>
                      <a:r>
                        <a:rPr lang="en-US" sz="1800">
                          <a:effectLst/>
                        </a:rPr>
                        <a:t>Name​</a:t>
                      </a:r>
                      <a:endParaRPr lang="en-US" b="1">
                        <a:solidFill>
                          <a:srgbClr val="FFFFFF"/>
                        </a:solidFill>
                        <a:effectLst/>
                      </a:endParaRPr>
                    </a:p>
                  </a:txBody>
                  <a:tcPr/>
                </a:tc>
                <a:tc>
                  <a:txBody>
                    <a:bodyPr/>
                    <a:lstStyle/>
                    <a:p>
                      <a:pPr fontAlgn="base"/>
                      <a:r>
                        <a:rPr lang="en-US" sz="1800">
                          <a:effectLst/>
                        </a:rPr>
                        <a:t>Grad.</a:t>
                      </a:r>
                    </a:p>
                  </a:txBody>
                  <a:tcPr/>
                </a:tc>
                <a:tc>
                  <a:txBody>
                    <a:bodyPr/>
                    <a:lstStyle/>
                    <a:p>
                      <a:pPr fontAlgn="base"/>
                      <a:r>
                        <a:rPr lang="en-US" sz="1800">
                          <a:effectLst/>
                        </a:rPr>
                        <a:t>Major​</a:t>
                      </a:r>
                      <a:endParaRPr lang="en-US" b="1">
                        <a:solidFill>
                          <a:srgbClr val="FFFFFF"/>
                        </a:solidFill>
                        <a:effectLst/>
                      </a:endParaRPr>
                    </a:p>
                  </a:txBody>
                  <a:tcPr/>
                </a:tc>
                <a:extLst>
                  <a:ext uri="{0D108BD9-81ED-4DB2-BD59-A6C34878D82A}">
                    <a16:rowId xmlns:a16="http://schemas.microsoft.com/office/drawing/2014/main" val="3056635450"/>
                  </a:ext>
                </a:extLst>
              </a:tr>
              <a:tr h="323725">
                <a:tc>
                  <a:txBody>
                    <a:bodyPr/>
                    <a:lstStyle/>
                    <a:p>
                      <a:pPr fontAlgn="base"/>
                      <a:r>
                        <a:rPr lang="en-US" sz="1800">
                          <a:effectLst/>
                        </a:rPr>
                        <a:t>Jonah Que​</a:t>
                      </a:r>
                      <a:endParaRPr lang="en-US">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Computer &amp; Systems Engineering</a:t>
                      </a:r>
                      <a:r>
                        <a:rPr lang="en-US" altLang="zh-CN" sz="1800">
                          <a:effectLst/>
                        </a:rPr>
                        <a:t>​</a:t>
                      </a:r>
                      <a:endParaRPr lang="en-US" altLang="zh-CN">
                        <a:effectLst/>
                      </a:endParaRPr>
                    </a:p>
                  </a:txBody>
                  <a:tcPr/>
                </a:tc>
                <a:extLst>
                  <a:ext uri="{0D108BD9-81ED-4DB2-BD59-A6C34878D82A}">
                    <a16:rowId xmlns:a16="http://schemas.microsoft.com/office/drawing/2014/main" val="1641902770"/>
                  </a:ext>
                </a:extLst>
              </a:tr>
              <a:tr h="334888">
                <a:tc>
                  <a:txBody>
                    <a:bodyPr/>
                    <a:lstStyle/>
                    <a:p>
                      <a:pPr fontAlgn="base"/>
                      <a:r>
                        <a:rPr lang="en-US" sz="1800">
                          <a:effectLst/>
                        </a:rPr>
                        <a:t>Roland Rao​</a:t>
                      </a:r>
                      <a:endParaRPr lang="en-US">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Computer Science / Computer &amp; Systems Engineering​</a:t>
                      </a:r>
                      <a:endParaRPr lang="en-US">
                        <a:effectLst/>
                      </a:endParaRPr>
                    </a:p>
                  </a:txBody>
                  <a:tcPr/>
                </a:tc>
                <a:extLst>
                  <a:ext uri="{0D108BD9-81ED-4DB2-BD59-A6C34878D82A}">
                    <a16:rowId xmlns:a16="http://schemas.microsoft.com/office/drawing/2014/main" val="2861752687"/>
                  </a:ext>
                </a:extLst>
              </a:tr>
              <a:tr h="323725">
                <a:tc>
                  <a:txBody>
                    <a:bodyPr/>
                    <a:lstStyle/>
                    <a:p>
                      <a:pPr fontAlgn="base"/>
                      <a:r>
                        <a:rPr lang="en-US" sz="1800" dirty="0">
                          <a:effectLst/>
                        </a:rPr>
                        <a:t>William </a:t>
                      </a:r>
                      <a:r>
                        <a:rPr lang="en-US" sz="1800" dirty="0" err="1">
                          <a:effectLst/>
                        </a:rPr>
                        <a:t>Thramann</a:t>
                      </a:r>
                      <a:r>
                        <a:rPr lang="en-US" sz="1800" dirty="0">
                          <a:effectLst/>
                        </a:rPr>
                        <a:t>​</a:t>
                      </a:r>
                      <a:endParaRPr lang="en-US" dirty="0">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Industrial Systems and Managerial Engineering ​</a:t>
                      </a:r>
                      <a:endParaRPr lang="en-US">
                        <a:effectLst/>
                      </a:endParaRPr>
                    </a:p>
                  </a:txBody>
                  <a:tcPr/>
                </a:tc>
                <a:extLst>
                  <a:ext uri="{0D108BD9-81ED-4DB2-BD59-A6C34878D82A}">
                    <a16:rowId xmlns:a16="http://schemas.microsoft.com/office/drawing/2014/main" val="2368942711"/>
                  </a:ext>
                </a:extLst>
              </a:tr>
              <a:tr h="334888">
                <a:tc>
                  <a:txBody>
                    <a:bodyPr/>
                    <a:lstStyle/>
                    <a:p>
                      <a:pPr fontAlgn="base"/>
                      <a:r>
                        <a:rPr lang="en-US" sz="1800" dirty="0" err="1">
                          <a:effectLst/>
                        </a:rPr>
                        <a:t>Zhuoming</a:t>
                      </a:r>
                      <a:r>
                        <a:rPr lang="en-US" sz="1800" dirty="0">
                          <a:effectLst/>
                        </a:rPr>
                        <a:t> Wu​</a:t>
                      </a:r>
                      <a:endParaRPr lang="en-US" dirty="0">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Electrical Engineering​</a:t>
                      </a:r>
                      <a:endParaRPr lang="en-US">
                        <a:effectLst/>
                      </a:endParaRPr>
                    </a:p>
                  </a:txBody>
                  <a:tcPr/>
                </a:tc>
                <a:extLst>
                  <a:ext uri="{0D108BD9-81ED-4DB2-BD59-A6C34878D82A}">
                    <a16:rowId xmlns:a16="http://schemas.microsoft.com/office/drawing/2014/main" val="2689219348"/>
                  </a:ext>
                </a:extLst>
              </a:tr>
              <a:tr h="334888">
                <a:tc>
                  <a:txBody>
                    <a:bodyPr/>
                    <a:lstStyle/>
                    <a:p>
                      <a:pPr fontAlgn="base"/>
                      <a:r>
                        <a:rPr lang="en-US" sz="1800">
                          <a:effectLst/>
                        </a:rPr>
                        <a:t>Leyang Zhang​</a:t>
                      </a:r>
                      <a:endParaRPr lang="en-US">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Computer &amp; Systems Engineering​</a:t>
                      </a:r>
                      <a:endParaRPr lang="en-US">
                        <a:effectLst/>
                      </a:endParaRPr>
                    </a:p>
                  </a:txBody>
                  <a:tcPr/>
                </a:tc>
                <a:extLst>
                  <a:ext uri="{0D108BD9-81ED-4DB2-BD59-A6C34878D82A}">
                    <a16:rowId xmlns:a16="http://schemas.microsoft.com/office/drawing/2014/main" val="3752644955"/>
                  </a:ext>
                </a:extLst>
              </a:tr>
              <a:tr h="323725">
                <a:tc>
                  <a:txBody>
                    <a:bodyPr/>
                    <a:lstStyle/>
                    <a:p>
                      <a:pPr fontAlgn="base"/>
                      <a:r>
                        <a:rPr lang="en-US" sz="1800">
                          <a:effectLst/>
                        </a:rPr>
                        <a:t>Sandor Magyar*​</a:t>
                      </a:r>
                      <a:endParaRPr lang="en-US">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Computer &amp; Systems Engineering​ / Computer Science​</a:t>
                      </a:r>
                      <a:endParaRPr lang="en-US">
                        <a:effectLst/>
                      </a:endParaRPr>
                    </a:p>
                  </a:txBody>
                  <a:tcPr/>
                </a:tc>
                <a:extLst>
                  <a:ext uri="{0D108BD9-81ED-4DB2-BD59-A6C34878D82A}">
                    <a16:rowId xmlns:a16="http://schemas.microsoft.com/office/drawing/2014/main" val="3681729314"/>
                  </a:ext>
                </a:extLst>
              </a:tr>
              <a:tr h="334888">
                <a:tc>
                  <a:txBody>
                    <a:bodyPr/>
                    <a:lstStyle/>
                    <a:p>
                      <a:pPr fontAlgn="base"/>
                      <a:r>
                        <a:rPr lang="en-US" sz="1800">
                          <a:effectLst/>
                        </a:rPr>
                        <a:t>Megan Stahl​</a:t>
                      </a:r>
                      <a:endParaRPr lang="en-US">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Computer &amp; Systems Engineering​</a:t>
                      </a:r>
                      <a:endParaRPr lang="en-US">
                        <a:effectLst/>
                      </a:endParaRPr>
                    </a:p>
                  </a:txBody>
                  <a:tcPr/>
                </a:tc>
                <a:extLst>
                  <a:ext uri="{0D108BD9-81ED-4DB2-BD59-A6C34878D82A}">
                    <a16:rowId xmlns:a16="http://schemas.microsoft.com/office/drawing/2014/main" val="2751171192"/>
                  </a:ext>
                </a:extLst>
              </a:tr>
              <a:tr h="323725">
                <a:tc>
                  <a:txBody>
                    <a:bodyPr/>
                    <a:lstStyle/>
                    <a:p>
                      <a:pPr fontAlgn="base"/>
                      <a:r>
                        <a:rPr lang="en-US" sz="1800">
                          <a:effectLst/>
                        </a:rPr>
                        <a:t>Mitesh Kumar​</a:t>
                      </a:r>
                      <a:endParaRPr lang="en-US">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Computer Science / Computer &amp; Systems Engineering​</a:t>
                      </a:r>
                      <a:endParaRPr lang="en-US">
                        <a:effectLst/>
                      </a:endParaRPr>
                    </a:p>
                  </a:txBody>
                  <a:tcPr/>
                </a:tc>
                <a:extLst>
                  <a:ext uri="{0D108BD9-81ED-4DB2-BD59-A6C34878D82A}">
                    <a16:rowId xmlns:a16="http://schemas.microsoft.com/office/drawing/2014/main" val="3308382012"/>
                  </a:ext>
                </a:extLst>
              </a:tr>
              <a:tr h="334888">
                <a:tc>
                  <a:txBody>
                    <a:bodyPr/>
                    <a:lstStyle/>
                    <a:p>
                      <a:pPr fontAlgn="base"/>
                      <a:r>
                        <a:rPr lang="en-US" sz="1800">
                          <a:effectLst/>
                        </a:rPr>
                        <a:t>Zachary Johnson​</a:t>
                      </a:r>
                      <a:endParaRPr lang="en-US">
                        <a:effectLst/>
                      </a:endParaRPr>
                    </a:p>
                  </a:txBody>
                  <a:tcPr/>
                </a:tc>
                <a:tc>
                  <a:txBody>
                    <a:bodyPr/>
                    <a:lstStyle/>
                    <a:p>
                      <a:pPr fontAlgn="base"/>
                      <a:r>
                        <a:rPr lang="en-US" sz="1800">
                          <a:effectLst/>
                        </a:rPr>
                        <a:t>May 2022​</a:t>
                      </a:r>
                      <a:endParaRPr lang="en-US">
                        <a:effectLst/>
                      </a:endParaRPr>
                    </a:p>
                  </a:txBody>
                  <a:tcPr/>
                </a:tc>
                <a:tc>
                  <a:txBody>
                    <a:bodyPr/>
                    <a:lstStyle/>
                    <a:p>
                      <a:pPr fontAlgn="base"/>
                      <a:r>
                        <a:rPr lang="en-US" sz="1800">
                          <a:effectLst/>
                        </a:rPr>
                        <a:t>Computer &amp; Systems Engineering​</a:t>
                      </a:r>
                      <a:endParaRPr lang="en-US">
                        <a:effectLst/>
                      </a:endParaRPr>
                    </a:p>
                  </a:txBody>
                  <a:tcPr/>
                </a:tc>
                <a:extLst>
                  <a:ext uri="{0D108BD9-81ED-4DB2-BD59-A6C34878D82A}">
                    <a16:rowId xmlns:a16="http://schemas.microsoft.com/office/drawing/2014/main" val="2935065589"/>
                  </a:ext>
                </a:extLst>
              </a:tr>
            </a:tbl>
          </a:graphicData>
        </a:graphic>
      </p:graphicFrame>
    </p:spTree>
    <p:extLst>
      <p:ext uri="{BB962C8B-B14F-4D97-AF65-F5344CB8AC3E}">
        <p14:creationId xmlns:p14="http://schemas.microsoft.com/office/powerpoint/2010/main" val="130336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3076-F696-4BE8-8DD9-ECAE52EF5FD1}"/>
              </a:ext>
            </a:extLst>
          </p:cNvPr>
          <p:cNvSpPr>
            <a:spLocks noGrp="1"/>
          </p:cNvSpPr>
          <p:nvPr>
            <p:ph type="title"/>
          </p:nvPr>
        </p:nvSpPr>
        <p:spPr>
          <a:xfrm>
            <a:off x="754310" y="2596596"/>
            <a:ext cx="10515600" cy="1325563"/>
          </a:xfrm>
        </p:spPr>
        <p:txBody>
          <a:bodyPr/>
          <a:lstStyle/>
          <a:p>
            <a:r>
              <a:rPr lang="en-US" dirty="0"/>
              <a:t>Current Work</a:t>
            </a:r>
          </a:p>
        </p:txBody>
      </p:sp>
    </p:spTree>
    <p:extLst>
      <p:ext uri="{BB962C8B-B14F-4D97-AF65-F5344CB8AC3E}">
        <p14:creationId xmlns:p14="http://schemas.microsoft.com/office/powerpoint/2010/main" val="132955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EF93-BFCA-4927-B748-0867A6CC7016}"/>
              </a:ext>
            </a:extLst>
          </p:cNvPr>
          <p:cNvSpPr>
            <a:spLocks noGrp="1"/>
          </p:cNvSpPr>
          <p:nvPr>
            <p:ph type="title"/>
          </p:nvPr>
        </p:nvSpPr>
        <p:spPr/>
        <p:txBody>
          <a:bodyPr/>
          <a:lstStyle/>
          <a:p>
            <a:r>
              <a:rPr lang="en-US" dirty="0">
                <a:cs typeface="Calibri Light"/>
              </a:rPr>
              <a:t>System architecture</a:t>
            </a:r>
            <a:endParaRPr lang="en-US" dirty="0"/>
          </a:p>
        </p:txBody>
      </p:sp>
      <p:sp>
        <p:nvSpPr>
          <p:cNvPr id="5" name="Cylinder 4">
            <a:extLst>
              <a:ext uri="{FF2B5EF4-FFF2-40B4-BE49-F238E27FC236}">
                <a16:creationId xmlns:a16="http://schemas.microsoft.com/office/drawing/2014/main" id="{99ACDCFB-F4A2-4DBF-9DAC-F4B28A4371F2}"/>
              </a:ext>
            </a:extLst>
          </p:cNvPr>
          <p:cNvSpPr/>
          <p:nvPr/>
        </p:nvSpPr>
        <p:spPr>
          <a:xfrm>
            <a:off x="4846704" y="1625664"/>
            <a:ext cx="963039" cy="12000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5">
            <a:extLst>
              <a:ext uri="{FF2B5EF4-FFF2-40B4-BE49-F238E27FC236}">
                <a16:creationId xmlns:a16="http://schemas.microsoft.com/office/drawing/2014/main" id="{48FEDBD0-37A3-4EF5-A41F-939F0601706E}"/>
              </a:ext>
            </a:extLst>
          </p:cNvPr>
          <p:cNvSpPr/>
          <p:nvPr/>
        </p:nvSpPr>
        <p:spPr>
          <a:xfrm>
            <a:off x="6222262" y="1625663"/>
            <a:ext cx="963039" cy="12000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ylinder 3">
            <a:extLst>
              <a:ext uri="{FF2B5EF4-FFF2-40B4-BE49-F238E27FC236}">
                <a16:creationId xmlns:a16="http://schemas.microsoft.com/office/drawing/2014/main" id="{4909C390-F635-424C-85F6-67CD680ABCF4}"/>
              </a:ext>
            </a:extLst>
          </p:cNvPr>
          <p:cNvSpPr/>
          <p:nvPr/>
        </p:nvSpPr>
        <p:spPr>
          <a:xfrm>
            <a:off x="5440471" y="1415136"/>
            <a:ext cx="1223591" cy="15094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72096569-3013-4EA5-B1BE-127A619D81CB}"/>
              </a:ext>
            </a:extLst>
          </p:cNvPr>
          <p:cNvPicPr>
            <a:picLocks noChangeAspect="1"/>
          </p:cNvPicPr>
          <p:nvPr/>
        </p:nvPicPr>
        <p:blipFill>
          <a:blip r:embed="rId2"/>
          <a:stretch>
            <a:fillRect/>
          </a:stretch>
        </p:blipFill>
        <p:spPr>
          <a:xfrm>
            <a:off x="5580343" y="679536"/>
            <a:ext cx="958242" cy="947803"/>
          </a:xfrm>
          <a:prstGeom prst="rect">
            <a:avLst/>
          </a:prstGeom>
        </p:spPr>
      </p:pic>
      <p:sp>
        <p:nvSpPr>
          <p:cNvPr id="9" name="Rectangle: Rounded Corners 8">
            <a:extLst>
              <a:ext uri="{FF2B5EF4-FFF2-40B4-BE49-F238E27FC236}">
                <a16:creationId xmlns:a16="http://schemas.microsoft.com/office/drawing/2014/main" id="{A7D9CFE8-F124-46FB-9EC5-7F252E2701FD}"/>
              </a:ext>
            </a:extLst>
          </p:cNvPr>
          <p:cNvSpPr/>
          <p:nvPr/>
        </p:nvSpPr>
        <p:spPr>
          <a:xfrm>
            <a:off x="7749762" y="3063956"/>
            <a:ext cx="3631869" cy="302820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Logo, company name&#10;&#10;Description automatically generated">
            <a:extLst>
              <a:ext uri="{FF2B5EF4-FFF2-40B4-BE49-F238E27FC236}">
                <a16:creationId xmlns:a16="http://schemas.microsoft.com/office/drawing/2014/main" id="{44438868-F7FA-47FD-865B-0DC4ABC360EB}"/>
              </a:ext>
            </a:extLst>
          </p:cNvPr>
          <p:cNvPicPr>
            <a:picLocks noChangeAspect="1"/>
          </p:cNvPicPr>
          <p:nvPr/>
        </p:nvPicPr>
        <p:blipFill>
          <a:blip r:embed="rId2"/>
          <a:stretch>
            <a:fillRect/>
          </a:stretch>
        </p:blipFill>
        <p:spPr>
          <a:xfrm>
            <a:off x="8158618" y="3424825"/>
            <a:ext cx="958242" cy="947803"/>
          </a:xfrm>
          <a:prstGeom prst="rect">
            <a:avLst/>
          </a:prstGeom>
        </p:spPr>
      </p:pic>
      <p:sp>
        <p:nvSpPr>
          <p:cNvPr id="7" name="TextBox 6">
            <a:extLst>
              <a:ext uri="{FF2B5EF4-FFF2-40B4-BE49-F238E27FC236}">
                <a16:creationId xmlns:a16="http://schemas.microsoft.com/office/drawing/2014/main" id="{CF838FE0-F2FA-43BB-8026-72DF534DD454}"/>
              </a:ext>
            </a:extLst>
          </p:cNvPr>
          <p:cNvSpPr txBox="1"/>
          <p:nvPr/>
        </p:nvSpPr>
        <p:spPr>
          <a:xfrm>
            <a:off x="4207355" y="1979239"/>
            <a:ext cx="37035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rPr>
              <a:t>Webex servers</a:t>
            </a:r>
          </a:p>
        </p:txBody>
      </p:sp>
      <p:sp>
        <p:nvSpPr>
          <p:cNvPr id="12" name="TextBox 11">
            <a:extLst>
              <a:ext uri="{FF2B5EF4-FFF2-40B4-BE49-F238E27FC236}">
                <a16:creationId xmlns:a16="http://schemas.microsoft.com/office/drawing/2014/main" id="{70BC9B6B-28F2-4F3F-9912-989A9A659111}"/>
              </a:ext>
            </a:extLst>
          </p:cNvPr>
          <p:cNvSpPr txBox="1"/>
          <p:nvPr/>
        </p:nvSpPr>
        <p:spPr>
          <a:xfrm>
            <a:off x="8636174" y="3427434"/>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rPr>
              <a:t>Webex client</a:t>
            </a:r>
            <a:endParaRPr lang="en-US" sz="2000" b="1" dirty="0">
              <a:solidFill>
                <a:srgbClr val="FFFFFF"/>
              </a:solidFill>
              <a:cs typeface="Calibri"/>
            </a:endParaRPr>
          </a:p>
        </p:txBody>
      </p:sp>
      <p:sp>
        <p:nvSpPr>
          <p:cNvPr id="14" name="Speech Bubble: Rectangle with Corners Rounded 13">
            <a:extLst>
              <a:ext uri="{FF2B5EF4-FFF2-40B4-BE49-F238E27FC236}">
                <a16:creationId xmlns:a16="http://schemas.microsoft.com/office/drawing/2014/main" id="{795B27C7-B5ED-4CAC-9342-FC84B7A6B589}"/>
              </a:ext>
            </a:extLst>
          </p:cNvPr>
          <p:cNvSpPr/>
          <p:nvPr/>
        </p:nvSpPr>
        <p:spPr>
          <a:xfrm>
            <a:off x="9501889" y="3901569"/>
            <a:ext cx="1377862" cy="765388"/>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User types message</a:t>
            </a:r>
            <a:endParaRPr lang="en-US" dirty="0">
              <a:cs typeface="Calibri"/>
            </a:endParaRPr>
          </a:p>
        </p:txBody>
      </p:sp>
      <p:sp>
        <p:nvSpPr>
          <p:cNvPr id="16" name="Cylinder 15">
            <a:extLst>
              <a:ext uri="{FF2B5EF4-FFF2-40B4-BE49-F238E27FC236}">
                <a16:creationId xmlns:a16="http://schemas.microsoft.com/office/drawing/2014/main" id="{9D3D3120-4D9A-4DED-AB57-DDD8765F99D6}"/>
              </a:ext>
            </a:extLst>
          </p:cNvPr>
          <p:cNvSpPr/>
          <p:nvPr/>
        </p:nvSpPr>
        <p:spPr>
          <a:xfrm>
            <a:off x="928872" y="2168400"/>
            <a:ext cx="3146960" cy="42058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E0344C6-D539-4A5E-8815-463F80979BFB}"/>
              </a:ext>
            </a:extLst>
          </p:cNvPr>
          <p:cNvSpPr txBox="1"/>
          <p:nvPr/>
        </p:nvSpPr>
        <p:spPr>
          <a:xfrm>
            <a:off x="553193" y="310638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rPr>
              <a:t>Our server</a:t>
            </a:r>
          </a:p>
        </p:txBody>
      </p:sp>
      <p:pic>
        <p:nvPicPr>
          <p:cNvPr id="18" name="Picture 18">
            <a:extLst>
              <a:ext uri="{FF2B5EF4-FFF2-40B4-BE49-F238E27FC236}">
                <a16:creationId xmlns:a16="http://schemas.microsoft.com/office/drawing/2014/main" id="{251D72E2-D431-4309-969A-A9FA050C53FF}"/>
              </a:ext>
            </a:extLst>
          </p:cNvPr>
          <p:cNvPicPr>
            <a:picLocks noChangeAspect="1"/>
          </p:cNvPicPr>
          <p:nvPr/>
        </p:nvPicPr>
        <p:blipFill>
          <a:blip r:embed="rId3"/>
          <a:stretch>
            <a:fillRect/>
          </a:stretch>
        </p:blipFill>
        <p:spPr>
          <a:xfrm>
            <a:off x="1522145" y="1913907"/>
            <a:ext cx="1963139" cy="625433"/>
          </a:xfrm>
          <a:prstGeom prst="rect">
            <a:avLst/>
          </a:prstGeom>
        </p:spPr>
      </p:pic>
      <p:sp>
        <p:nvSpPr>
          <p:cNvPr id="19" name="Rectangle: Rounded Corners 18">
            <a:extLst>
              <a:ext uri="{FF2B5EF4-FFF2-40B4-BE49-F238E27FC236}">
                <a16:creationId xmlns:a16="http://schemas.microsoft.com/office/drawing/2014/main" id="{CF5F7F25-13B9-4FFA-AE51-55342AD893E0}"/>
              </a:ext>
            </a:extLst>
          </p:cNvPr>
          <p:cNvSpPr/>
          <p:nvPr/>
        </p:nvSpPr>
        <p:spPr>
          <a:xfrm>
            <a:off x="1165142" y="3584739"/>
            <a:ext cx="1335973" cy="11677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Q&amp;A subsystem</a:t>
            </a:r>
            <a:endParaRPr lang="en-US" dirty="0"/>
          </a:p>
        </p:txBody>
      </p:sp>
      <p:sp>
        <p:nvSpPr>
          <p:cNvPr id="20" name="Rectangle: Rounded Corners 19">
            <a:extLst>
              <a:ext uri="{FF2B5EF4-FFF2-40B4-BE49-F238E27FC236}">
                <a16:creationId xmlns:a16="http://schemas.microsoft.com/office/drawing/2014/main" id="{DB48C72B-30A8-4208-B7ED-A4EA0B9E5424}"/>
              </a:ext>
            </a:extLst>
          </p:cNvPr>
          <p:cNvSpPr/>
          <p:nvPr/>
        </p:nvSpPr>
        <p:spPr>
          <a:xfrm>
            <a:off x="3356510" y="3173432"/>
            <a:ext cx="959922" cy="25334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Server code</a:t>
            </a:r>
            <a:endParaRPr lang="en-US" dirty="0"/>
          </a:p>
        </p:txBody>
      </p:sp>
      <p:sp>
        <p:nvSpPr>
          <p:cNvPr id="22" name="Arrow: Bent-Up 21">
            <a:extLst>
              <a:ext uri="{FF2B5EF4-FFF2-40B4-BE49-F238E27FC236}">
                <a16:creationId xmlns:a16="http://schemas.microsoft.com/office/drawing/2014/main" id="{973A2AD3-6A06-4D6E-AB60-65AD3D445B93}"/>
              </a:ext>
            </a:extLst>
          </p:cNvPr>
          <p:cNvSpPr/>
          <p:nvPr/>
        </p:nvSpPr>
        <p:spPr>
          <a:xfrm rot="-5400000">
            <a:off x="7202227" y="2061259"/>
            <a:ext cx="940129" cy="8312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Bent 24">
            <a:extLst>
              <a:ext uri="{FF2B5EF4-FFF2-40B4-BE49-F238E27FC236}">
                <a16:creationId xmlns:a16="http://schemas.microsoft.com/office/drawing/2014/main" id="{482E0DED-06EF-4B08-9178-8A49C8C1D947}"/>
              </a:ext>
            </a:extLst>
          </p:cNvPr>
          <p:cNvSpPr/>
          <p:nvPr/>
        </p:nvSpPr>
        <p:spPr>
          <a:xfrm rot="10800000">
            <a:off x="4354355" y="2926623"/>
            <a:ext cx="811480" cy="8708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Left-Right 25">
            <a:extLst>
              <a:ext uri="{FF2B5EF4-FFF2-40B4-BE49-F238E27FC236}">
                <a16:creationId xmlns:a16="http://schemas.microsoft.com/office/drawing/2014/main" id="{ECA503E8-5A05-4AF2-9E44-2D6DD7ADFB50}"/>
              </a:ext>
            </a:extLst>
          </p:cNvPr>
          <p:cNvSpPr/>
          <p:nvPr/>
        </p:nvSpPr>
        <p:spPr>
          <a:xfrm>
            <a:off x="2504867" y="3944354"/>
            <a:ext cx="851065" cy="494805"/>
          </a:xfrm>
          <a:prstGeom prst="lef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66EE7A19-46D2-4417-B7CE-3DD3567C8982}"/>
              </a:ext>
            </a:extLst>
          </p:cNvPr>
          <p:cNvSpPr/>
          <p:nvPr/>
        </p:nvSpPr>
        <p:spPr>
          <a:xfrm>
            <a:off x="1165142" y="4861336"/>
            <a:ext cx="1335973" cy="11677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Analytics subsystem</a:t>
            </a:r>
            <a:endParaRPr lang="en-US" dirty="0"/>
          </a:p>
        </p:txBody>
      </p:sp>
      <p:sp>
        <p:nvSpPr>
          <p:cNvPr id="28" name="Arrow: Left-Right 27">
            <a:extLst>
              <a:ext uri="{FF2B5EF4-FFF2-40B4-BE49-F238E27FC236}">
                <a16:creationId xmlns:a16="http://schemas.microsoft.com/office/drawing/2014/main" id="{1550C0EC-7292-45DE-B25C-434C9EAB82CD}"/>
              </a:ext>
            </a:extLst>
          </p:cNvPr>
          <p:cNvSpPr/>
          <p:nvPr/>
        </p:nvSpPr>
        <p:spPr>
          <a:xfrm>
            <a:off x="2504867" y="5112094"/>
            <a:ext cx="851065" cy="494805"/>
          </a:xfrm>
          <a:prstGeom prst="lef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Up 29">
            <a:extLst>
              <a:ext uri="{FF2B5EF4-FFF2-40B4-BE49-F238E27FC236}">
                <a16:creationId xmlns:a16="http://schemas.microsoft.com/office/drawing/2014/main" id="{4F818AA3-0737-450D-8CE6-6E7C82973334}"/>
              </a:ext>
            </a:extLst>
          </p:cNvPr>
          <p:cNvSpPr/>
          <p:nvPr/>
        </p:nvSpPr>
        <p:spPr>
          <a:xfrm>
            <a:off x="5481961" y="2973815"/>
            <a:ext cx="385948" cy="23354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996D0F2-AA65-4F3C-A670-070EBA37A044}"/>
              </a:ext>
            </a:extLst>
          </p:cNvPr>
          <p:cNvSpPr/>
          <p:nvPr/>
        </p:nvSpPr>
        <p:spPr>
          <a:xfrm rot="5400000">
            <a:off x="4970811" y="4550228"/>
            <a:ext cx="188026" cy="13458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Up 30">
            <a:extLst>
              <a:ext uri="{FF2B5EF4-FFF2-40B4-BE49-F238E27FC236}">
                <a16:creationId xmlns:a16="http://schemas.microsoft.com/office/drawing/2014/main" id="{39C9A76B-9987-4186-B117-F2AF628D775B}"/>
              </a:ext>
            </a:extLst>
          </p:cNvPr>
          <p:cNvSpPr/>
          <p:nvPr/>
        </p:nvSpPr>
        <p:spPr>
          <a:xfrm rot="5400000">
            <a:off x="7639312" y="4092073"/>
            <a:ext cx="385948" cy="22563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DA0C1C-FD19-499B-B541-E8834A66F3F6}"/>
              </a:ext>
            </a:extLst>
          </p:cNvPr>
          <p:cNvSpPr/>
          <p:nvPr/>
        </p:nvSpPr>
        <p:spPr>
          <a:xfrm rot="10800000">
            <a:off x="6544292" y="2996539"/>
            <a:ext cx="207818" cy="23354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peech Bubble: Rectangle with Corners Rounded 32">
            <a:extLst>
              <a:ext uri="{FF2B5EF4-FFF2-40B4-BE49-F238E27FC236}">
                <a16:creationId xmlns:a16="http://schemas.microsoft.com/office/drawing/2014/main" id="{0B4054DF-F585-4BFF-B7AC-5FCC10EE9F46}"/>
              </a:ext>
            </a:extLst>
          </p:cNvPr>
          <p:cNvSpPr/>
          <p:nvPr/>
        </p:nvSpPr>
        <p:spPr>
          <a:xfrm>
            <a:off x="9031926" y="4902738"/>
            <a:ext cx="1157843" cy="613558"/>
          </a:xfrm>
          <a:prstGeom prst="wedgeRoundRect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Bot responds</a:t>
            </a:r>
            <a:endParaRPr lang="en-US" dirty="0"/>
          </a:p>
        </p:txBody>
      </p:sp>
      <p:sp>
        <p:nvSpPr>
          <p:cNvPr id="34" name="TextBox 33">
            <a:extLst>
              <a:ext uri="{FF2B5EF4-FFF2-40B4-BE49-F238E27FC236}">
                <a16:creationId xmlns:a16="http://schemas.microsoft.com/office/drawing/2014/main" id="{C6446EC8-1A05-4AC1-81A8-779CFD970F21}"/>
              </a:ext>
            </a:extLst>
          </p:cNvPr>
          <p:cNvSpPr txBox="1"/>
          <p:nvPr/>
        </p:nvSpPr>
        <p:spPr>
          <a:xfrm>
            <a:off x="10872973" y="3886324"/>
            <a:ext cx="5858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t>1</a:t>
            </a:r>
          </a:p>
        </p:txBody>
      </p:sp>
      <p:sp>
        <p:nvSpPr>
          <p:cNvPr id="35" name="TextBox 34">
            <a:extLst>
              <a:ext uri="{FF2B5EF4-FFF2-40B4-BE49-F238E27FC236}">
                <a16:creationId xmlns:a16="http://schemas.microsoft.com/office/drawing/2014/main" id="{9A8F4366-6D79-4C48-896F-2BE549754CBB}"/>
              </a:ext>
            </a:extLst>
          </p:cNvPr>
          <p:cNvSpPr txBox="1"/>
          <p:nvPr/>
        </p:nvSpPr>
        <p:spPr>
          <a:xfrm>
            <a:off x="8082271" y="1600324"/>
            <a:ext cx="5858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cs typeface="Calibri"/>
              </a:rPr>
              <a:t>2</a:t>
            </a:r>
          </a:p>
        </p:txBody>
      </p:sp>
      <p:sp>
        <p:nvSpPr>
          <p:cNvPr id="36" name="TextBox 35">
            <a:extLst>
              <a:ext uri="{FF2B5EF4-FFF2-40B4-BE49-F238E27FC236}">
                <a16:creationId xmlns:a16="http://schemas.microsoft.com/office/drawing/2014/main" id="{9295B860-20D7-4A8F-AE54-2F3BB1B0EC97}"/>
              </a:ext>
            </a:extLst>
          </p:cNvPr>
          <p:cNvSpPr txBox="1"/>
          <p:nvPr/>
        </p:nvSpPr>
        <p:spPr>
          <a:xfrm>
            <a:off x="4470193" y="2678999"/>
            <a:ext cx="5858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cs typeface="Calibri"/>
              </a:rPr>
              <a:t>3</a:t>
            </a:r>
          </a:p>
        </p:txBody>
      </p:sp>
      <p:sp>
        <p:nvSpPr>
          <p:cNvPr id="37" name="TextBox 36">
            <a:extLst>
              <a:ext uri="{FF2B5EF4-FFF2-40B4-BE49-F238E27FC236}">
                <a16:creationId xmlns:a16="http://schemas.microsoft.com/office/drawing/2014/main" id="{4F8A8545-2650-449E-BF2A-1CA319467B0A}"/>
              </a:ext>
            </a:extLst>
          </p:cNvPr>
          <p:cNvSpPr txBox="1"/>
          <p:nvPr/>
        </p:nvSpPr>
        <p:spPr>
          <a:xfrm>
            <a:off x="5865543" y="3807154"/>
            <a:ext cx="5858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cs typeface="Calibri"/>
              </a:rPr>
              <a:t>4</a:t>
            </a:r>
          </a:p>
        </p:txBody>
      </p:sp>
      <p:sp>
        <p:nvSpPr>
          <p:cNvPr id="38" name="TextBox 37">
            <a:extLst>
              <a:ext uri="{FF2B5EF4-FFF2-40B4-BE49-F238E27FC236}">
                <a16:creationId xmlns:a16="http://schemas.microsoft.com/office/drawing/2014/main" id="{C7DC0E31-6EBA-4F49-B1CF-DB84A63C1998}"/>
              </a:ext>
            </a:extLst>
          </p:cNvPr>
          <p:cNvSpPr txBox="1"/>
          <p:nvPr/>
        </p:nvSpPr>
        <p:spPr>
          <a:xfrm>
            <a:off x="10190141" y="4836350"/>
            <a:ext cx="5858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cs typeface="Calibri"/>
              </a:rPr>
              <a:t>5</a:t>
            </a:r>
          </a:p>
        </p:txBody>
      </p:sp>
    </p:spTree>
    <p:extLst>
      <p:ext uri="{BB962C8B-B14F-4D97-AF65-F5344CB8AC3E}">
        <p14:creationId xmlns:p14="http://schemas.microsoft.com/office/powerpoint/2010/main" val="147662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AB5EC6C-8366-46E8-ACA8-6A266637C0A1}"/>
              </a:ext>
            </a:extLst>
          </p:cNvPr>
          <p:cNvPicPr>
            <a:picLocks noChangeAspect="1"/>
          </p:cNvPicPr>
          <p:nvPr/>
        </p:nvPicPr>
        <p:blipFill>
          <a:blip r:embed="rId2"/>
          <a:stretch>
            <a:fillRect/>
          </a:stretch>
        </p:blipFill>
        <p:spPr>
          <a:xfrm>
            <a:off x="5629804" y="189971"/>
            <a:ext cx="2858558" cy="2636308"/>
          </a:xfrm>
          <a:prstGeom prst="rect">
            <a:avLst/>
          </a:prstGeom>
        </p:spPr>
      </p:pic>
      <p:sp>
        <p:nvSpPr>
          <p:cNvPr id="2" name="Title 1">
            <a:extLst>
              <a:ext uri="{FF2B5EF4-FFF2-40B4-BE49-F238E27FC236}">
                <a16:creationId xmlns:a16="http://schemas.microsoft.com/office/drawing/2014/main" id="{BA876E8F-00C6-4475-883C-015E537B86DF}"/>
              </a:ext>
            </a:extLst>
          </p:cNvPr>
          <p:cNvSpPr>
            <a:spLocks noGrp="1"/>
          </p:cNvSpPr>
          <p:nvPr>
            <p:ph type="title"/>
          </p:nvPr>
        </p:nvSpPr>
        <p:spPr/>
        <p:txBody>
          <a:bodyPr/>
          <a:lstStyle/>
          <a:p>
            <a:r>
              <a:rPr lang="en-US" dirty="0">
                <a:cs typeface="Calibri Light"/>
              </a:rPr>
              <a:t>Hosting &amp; Backend</a:t>
            </a:r>
            <a:endParaRPr lang="en-US"/>
          </a:p>
        </p:txBody>
      </p:sp>
      <p:sp>
        <p:nvSpPr>
          <p:cNvPr id="3" name="Content Placeholder 2">
            <a:extLst>
              <a:ext uri="{FF2B5EF4-FFF2-40B4-BE49-F238E27FC236}">
                <a16:creationId xmlns:a16="http://schemas.microsoft.com/office/drawing/2014/main" id="{6014F571-D550-48F6-899E-0E40789EB10B}"/>
              </a:ext>
            </a:extLst>
          </p:cNvPr>
          <p:cNvSpPr>
            <a:spLocks noGrp="1"/>
          </p:cNvSpPr>
          <p:nvPr>
            <p:ph idx="1"/>
          </p:nvPr>
        </p:nvSpPr>
        <p:spPr>
          <a:xfrm>
            <a:off x="838200" y="1825625"/>
            <a:ext cx="10515600" cy="5018088"/>
          </a:xfrm>
        </p:spPr>
        <p:txBody>
          <a:bodyPr vert="horz" lIns="91440" tIns="45720" rIns="91440" bIns="45720" rtlCol="0" anchor="t">
            <a:normAutofit/>
          </a:bodyPr>
          <a:lstStyle/>
          <a:p>
            <a:endParaRPr lang="en-US" dirty="0">
              <a:cs typeface="Calibri"/>
            </a:endParaRPr>
          </a:p>
          <a:p>
            <a:endParaRPr lang="en-US" dirty="0">
              <a:cs typeface="Calibri"/>
            </a:endParaRPr>
          </a:p>
          <a:p>
            <a:r>
              <a:rPr lang="en-US" dirty="0">
                <a:cs typeface="Calibri"/>
              </a:rPr>
              <a:t>Got server up and running on RPI Design Lab internal server</a:t>
            </a:r>
          </a:p>
          <a:p>
            <a:r>
              <a:rPr lang="en-US" dirty="0">
                <a:cs typeface="Calibri"/>
              </a:rPr>
              <a:t>We plan to host Python or JavaScript code here to connect to the Webex cloud APIs</a:t>
            </a:r>
            <a:endParaRPr lang="en-US">
              <a:cs typeface="Calibri"/>
            </a:endParaRPr>
          </a:p>
          <a:p>
            <a:pPr lvl="1"/>
            <a:r>
              <a:rPr lang="en-US" dirty="0">
                <a:cs typeface="Calibri"/>
              </a:rPr>
              <a:t>Those languages have many Webex bot libraries</a:t>
            </a:r>
            <a:endParaRPr lang="en-US" dirty="0"/>
          </a:p>
          <a:p>
            <a:r>
              <a:rPr lang="en-US" dirty="0">
                <a:cs typeface="Calibri"/>
              </a:rPr>
              <a:t>Server can connect to Webex through either HTTP or WebSocket</a:t>
            </a:r>
          </a:p>
          <a:p>
            <a:pPr lvl="1"/>
            <a:r>
              <a:rPr lang="en-US" dirty="0">
                <a:cs typeface="Calibri"/>
              </a:rPr>
              <a:t>WebSocket is a direct, private TCP connection between servers. It may be more efficient because no HTTP session has to be created and destroyed on each chat message to the bot. Created successful basic WebSocket bot.</a:t>
            </a:r>
          </a:p>
          <a:p>
            <a:pPr lvl="1"/>
            <a:r>
              <a:rPr lang="en-US" dirty="0">
                <a:cs typeface="Calibri"/>
              </a:rPr>
              <a:t>HTTP bot must be at a publicly accessible IP address, which we can do</a:t>
            </a:r>
          </a:p>
        </p:txBody>
      </p:sp>
      <p:sp>
        <p:nvSpPr>
          <p:cNvPr id="5" name="TextBox 4">
            <a:extLst>
              <a:ext uri="{FF2B5EF4-FFF2-40B4-BE49-F238E27FC236}">
                <a16:creationId xmlns:a16="http://schemas.microsoft.com/office/drawing/2014/main" id="{9927FD9C-A8AC-4B6A-9A5C-172E8608ECAF}"/>
              </a:ext>
            </a:extLst>
          </p:cNvPr>
          <p:cNvSpPr txBox="1"/>
          <p:nvPr/>
        </p:nvSpPr>
        <p:spPr>
          <a:xfrm>
            <a:off x="8682567" y="321733"/>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Setting up the WebSocket </a:t>
            </a:r>
            <a:r>
              <a:rPr lang="en-US">
                <a:cs typeface="Calibri"/>
              </a:rPr>
              <a:t>protocol, starting from HTTP</a:t>
            </a:r>
            <a:endParaRPr lang="en-US" dirty="0">
              <a:cs typeface="Calibri"/>
            </a:endParaRPr>
          </a:p>
          <a:p>
            <a:endParaRPr lang="en-US" dirty="0">
              <a:cs typeface="Calibri"/>
            </a:endParaRPr>
          </a:p>
          <a:p>
            <a:r>
              <a:rPr lang="en-US">
                <a:cs typeface="Calibri"/>
              </a:rPr>
              <a:t>CC BY-SA 4.0</a:t>
            </a:r>
            <a:endParaRPr lang="en-US" dirty="0">
              <a:cs typeface="Calibri"/>
            </a:endParaRPr>
          </a:p>
          <a:p>
            <a:r>
              <a:rPr lang="en-US">
                <a:cs typeface="Calibri"/>
              </a:rPr>
              <a:t>Author: </a:t>
            </a:r>
            <a:r>
              <a:rPr lang="en-US" dirty="0">
                <a:cs typeface="Calibri"/>
                <a:hlinkClick r:id="rId3"/>
              </a:rPr>
              <a:t>Brivadeneira</a:t>
            </a:r>
            <a:endParaRPr lang="en-US" dirty="0">
              <a:cs typeface="Calibri"/>
            </a:endParaRPr>
          </a:p>
        </p:txBody>
      </p:sp>
    </p:spTree>
    <p:extLst>
      <p:ext uri="{BB962C8B-B14F-4D97-AF65-F5344CB8AC3E}">
        <p14:creationId xmlns:p14="http://schemas.microsoft.com/office/powerpoint/2010/main" val="1314259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3B4799-536E-49C9-AF0E-1B111A8EF296}"/>
              </a:ext>
            </a:extLst>
          </p:cNvPr>
          <p:cNvSpPr txBox="1"/>
          <p:nvPr/>
        </p:nvSpPr>
        <p:spPr>
          <a:xfrm>
            <a:off x="9354941" y="2686792"/>
            <a:ext cx="299836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Whoosh database</a:t>
            </a:r>
          </a:p>
          <a:p>
            <a:pPr marL="742950" lvl="1" indent="-285750">
              <a:buFont typeface="Arial" panose="020B0604020202020204" pitchFamily="34" charset="0"/>
              <a:buChar char="•"/>
            </a:pPr>
            <a:r>
              <a:rPr lang="en-US" dirty="0"/>
              <a:t>Keyword search</a:t>
            </a:r>
          </a:p>
          <a:p>
            <a:pPr marL="285750" indent="-285750">
              <a:buFont typeface="Arial" panose="020B0604020202020204" pitchFamily="34" charset="0"/>
              <a:buChar char="•"/>
            </a:pPr>
            <a:r>
              <a:rPr lang="en-US" dirty="0" err="1"/>
              <a:t>Deeppavlov</a:t>
            </a:r>
            <a:r>
              <a:rPr lang="en-US" dirty="0"/>
              <a:t> library</a:t>
            </a:r>
          </a:p>
          <a:p>
            <a:pPr marL="742950" lvl="1" indent="-285750">
              <a:buFont typeface="Arial" panose="020B0604020202020204" pitchFamily="34" charset="0"/>
              <a:buChar char="•"/>
            </a:pPr>
            <a:r>
              <a:rPr lang="en-US" dirty="0"/>
              <a:t>Fine tuned BERT model</a:t>
            </a:r>
          </a:p>
          <a:p>
            <a:endParaRPr lang="en-US" dirty="0"/>
          </a:p>
        </p:txBody>
      </p:sp>
      <p:sp>
        <p:nvSpPr>
          <p:cNvPr id="2" name="Title 1">
            <a:extLst>
              <a:ext uri="{FF2B5EF4-FFF2-40B4-BE49-F238E27FC236}">
                <a16:creationId xmlns:a16="http://schemas.microsoft.com/office/drawing/2014/main" id="{3D9E6FD2-2197-4173-A412-69A28FCC8FA6}"/>
              </a:ext>
            </a:extLst>
          </p:cNvPr>
          <p:cNvSpPr>
            <a:spLocks noGrp="1"/>
          </p:cNvSpPr>
          <p:nvPr>
            <p:ph type="title"/>
          </p:nvPr>
        </p:nvSpPr>
        <p:spPr/>
        <p:txBody>
          <a:bodyPr/>
          <a:lstStyle/>
          <a:p>
            <a:r>
              <a:rPr lang="en-US" dirty="0"/>
              <a:t>Q&amp;A Sub-System Architecture</a:t>
            </a:r>
          </a:p>
        </p:txBody>
      </p:sp>
      <p:pic>
        <p:nvPicPr>
          <p:cNvPr id="4" name="Picture 5" descr="Diagram&#10;&#10;Description automatically generated">
            <a:extLst>
              <a:ext uri="{FF2B5EF4-FFF2-40B4-BE49-F238E27FC236}">
                <a16:creationId xmlns:a16="http://schemas.microsoft.com/office/drawing/2014/main" id="{A7A35C97-F681-4780-A29C-61D0C1602CC7}"/>
              </a:ext>
            </a:extLst>
          </p:cNvPr>
          <p:cNvPicPr>
            <a:picLocks noGrp="1" noChangeAspect="1"/>
          </p:cNvPicPr>
          <p:nvPr>
            <p:ph idx="1"/>
          </p:nvPr>
        </p:nvPicPr>
        <p:blipFill rotWithShape="1">
          <a:blip r:embed="rId2"/>
          <a:srcRect l="1528" t="9422" r="9491" b="2998"/>
          <a:stretch/>
        </p:blipFill>
        <p:spPr>
          <a:xfrm>
            <a:off x="147721" y="1692888"/>
            <a:ext cx="9201754" cy="4207601"/>
          </a:xfrm>
        </p:spPr>
      </p:pic>
      <p:sp>
        <p:nvSpPr>
          <p:cNvPr id="6" name="TextBox 5">
            <a:extLst>
              <a:ext uri="{FF2B5EF4-FFF2-40B4-BE49-F238E27FC236}">
                <a16:creationId xmlns:a16="http://schemas.microsoft.com/office/drawing/2014/main" id="{BC7738F0-DD81-45FF-A076-CE3144977011}"/>
              </a:ext>
            </a:extLst>
          </p:cNvPr>
          <p:cNvSpPr txBox="1"/>
          <p:nvPr/>
        </p:nvSpPr>
        <p:spPr>
          <a:xfrm>
            <a:off x="735217" y="6176059"/>
            <a:ext cx="6308521" cy="369332"/>
          </a:xfrm>
          <a:prstGeom prst="rect">
            <a:avLst/>
          </a:prstGeom>
          <a:noFill/>
        </p:spPr>
        <p:txBody>
          <a:bodyPr wrap="square" rtlCol="0">
            <a:spAutoFit/>
          </a:bodyPr>
          <a:lstStyle/>
          <a:p>
            <a:r>
              <a:rPr lang="en-US" dirty="0"/>
              <a:t>Figure 1: Architecture of the Question Answering sub-system </a:t>
            </a:r>
          </a:p>
        </p:txBody>
      </p:sp>
    </p:spTree>
    <p:extLst>
      <p:ext uri="{BB962C8B-B14F-4D97-AF65-F5344CB8AC3E}">
        <p14:creationId xmlns:p14="http://schemas.microsoft.com/office/powerpoint/2010/main" val="321595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676848892"/>
              </p:ext>
            </p:extLst>
          </p:nvPr>
        </p:nvGraphicFramePr>
        <p:xfrm>
          <a:off x="1752600" y="2092353"/>
          <a:ext cx="8229600" cy="2682240"/>
        </p:xfrm>
        <a:graphic>
          <a:graphicData uri="http://schemas.openxmlformats.org/drawingml/2006/table">
            <a:tbl>
              <a:tblPr firstRow="1" bandRow="1">
                <a:tableStyleId>{5C22544A-7EE6-4342-B048-85BDC9FD1C3A}</a:tableStyleId>
              </a:tblPr>
              <a:tblGrid>
                <a:gridCol w="786659">
                  <a:extLst>
                    <a:ext uri="{9D8B030D-6E8A-4147-A177-3AD203B41FA5}">
                      <a16:colId xmlns:a16="http://schemas.microsoft.com/office/drawing/2014/main" val="20000"/>
                    </a:ext>
                  </a:extLst>
                </a:gridCol>
                <a:gridCol w="2573997">
                  <a:extLst>
                    <a:ext uri="{9D8B030D-6E8A-4147-A177-3AD203B41FA5}">
                      <a16:colId xmlns:a16="http://schemas.microsoft.com/office/drawing/2014/main" val="20001"/>
                    </a:ext>
                  </a:extLst>
                </a:gridCol>
                <a:gridCol w="688156">
                  <a:extLst>
                    <a:ext uri="{9D8B030D-6E8A-4147-A177-3AD203B41FA5}">
                      <a16:colId xmlns:a16="http://schemas.microsoft.com/office/drawing/2014/main" val="20002"/>
                    </a:ext>
                  </a:extLst>
                </a:gridCol>
                <a:gridCol w="1329180">
                  <a:extLst>
                    <a:ext uri="{9D8B030D-6E8A-4147-A177-3AD203B41FA5}">
                      <a16:colId xmlns:a16="http://schemas.microsoft.com/office/drawing/2014/main" val="20003"/>
                    </a:ext>
                  </a:extLst>
                </a:gridCol>
                <a:gridCol w="2851608">
                  <a:extLst>
                    <a:ext uri="{9D8B030D-6E8A-4147-A177-3AD203B41FA5}">
                      <a16:colId xmlns:a16="http://schemas.microsoft.com/office/drawing/2014/main" val="20004"/>
                    </a:ext>
                  </a:extLst>
                </a:gridCol>
              </a:tblGrid>
              <a:tr h="526843">
                <a:tc>
                  <a:txBody>
                    <a:bodyPr/>
                    <a:lstStyle/>
                    <a:p>
                      <a:pPr marL="0" marR="0">
                        <a:spcBef>
                          <a:spcPts val="0"/>
                        </a:spcBef>
                        <a:spcAft>
                          <a:spcPts val="0"/>
                        </a:spcAft>
                      </a:pPr>
                      <a:r>
                        <a:rPr lang="en-US" sz="1600" b="1" dirty="0">
                          <a:effectLst/>
                          <a:latin typeface="Cambria"/>
                          <a:ea typeface="ＭＳ 明朝"/>
                          <a:cs typeface="Times New Roman"/>
                        </a:rPr>
                        <a:t>Health</a:t>
                      </a:r>
                    </a:p>
                  </a:txBody>
                  <a:tcPr marL="68580" marR="68580" marT="0" marB="0"/>
                </a:tc>
                <a:tc>
                  <a:txBody>
                    <a:bodyPr/>
                    <a:lstStyle/>
                    <a:p>
                      <a:pPr marL="0" marR="0">
                        <a:spcBef>
                          <a:spcPts val="0"/>
                        </a:spcBef>
                        <a:spcAft>
                          <a:spcPts val="0"/>
                        </a:spcAft>
                      </a:pPr>
                      <a:r>
                        <a:rPr lang="en-US" sz="1600" b="1" dirty="0">
                          <a:effectLst/>
                          <a:latin typeface="Cambria"/>
                          <a:ea typeface="ＭＳ 明朝"/>
                          <a:cs typeface="Times New Roman"/>
                        </a:rPr>
                        <a:t>Deliverable</a:t>
                      </a:r>
                    </a:p>
                  </a:txBody>
                  <a:tcPr marL="68580" marR="68580" marT="0" marB="0"/>
                </a:tc>
                <a:tc>
                  <a:txBody>
                    <a:bodyPr/>
                    <a:lstStyle/>
                    <a:p>
                      <a:pPr marL="0" marR="0">
                        <a:spcBef>
                          <a:spcPts val="0"/>
                        </a:spcBef>
                        <a:spcAft>
                          <a:spcPts val="0"/>
                        </a:spcAft>
                      </a:pPr>
                      <a:r>
                        <a:rPr lang="en-US" sz="1600" b="1" dirty="0">
                          <a:effectLst/>
                          <a:latin typeface="Cambria"/>
                          <a:ea typeface="ＭＳ 明朝"/>
                          <a:cs typeface="Times New Roman"/>
                        </a:rPr>
                        <a:t>Plan</a:t>
                      </a:r>
                    </a:p>
                    <a:p>
                      <a:pPr marL="0" marR="0">
                        <a:spcBef>
                          <a:spcPts val="0"/>
                        </a:spcBef>
                        <a:spcAft>
                          <a:spcPts val="0"/>
                        </a:spcAft>
                      </a:pPr>
                      <a:r>
                        <a:rPr lang="en-US" sz="1600" b="1" dirty="0">
                          <a:effectLst/>
                          <a:latin typeface="Cambria"/>
                          <a:ea typeface="ＭＳ 明朝"/>
                          <a:cs typeface="Times New Roman"/>
                        </a:rPr>
                        <a:t>Due</a:t>
                      </a:r>
                    </a:p>
                    <a:p>
                      <a:pPr marL="0" marR="0">
                        <a:spcBef>
                          <a:spcPts val="0"/>
                        </a:spcBef>
                        <a:spcAft>
                          <a:spcPts val="0"/>
                        </a:spcAft>
                      </a:pPr>
                      <a:r>
                        <a:rPr lang="en-US" sz="1600" b="1" dirty="0">
                          <a:effectLst/>
                          <a:latin typeface="Cambria"/>
                          <a:ea typeface="ＭＳ 明朝"/>
                          <a:cs typeface="Times New Roman"/>
                        </a:rPr>
                        <a:t>Date</a:t>
                      </a:r>
                    </a:p>
                  </a:txBody>
                  <a:tcPr marL="68580" marR="68580" marT="0" marB="0"/>
                </a:tc>
                <a:tc>
                  <a:txBody>
                    <a:bodyPr/>
                    <a:lstStyle/>
                    <a:p>
                      <a:pPr marL="0" marR="0">
                        <a:spcBef>
                          <a:spcPts val="0"/>
                        </a:spcBef>
                        <a:spcAft>
                          <a:spcPts val="0"/>
                        </a:spcAft>
                      </a:pPr>
                      <a:r>
                        <a:rPr lang="en-US" sz="1600" b="1" dirty="0">
                          <a:effectLst/>
                          <a:latin typeface="Cambria"/>
                          <a:ea typeface="ＭＳ 明朝"/>
                          <a:cs typeface="Times New Roman"/>
                        </a:rPr>
                        <a:t>Planned / Actual</a:t>
                      </a:r>
                    </a:p>
                    <a:p>
                      <a:pPr marL="0" marR="0">
                        <a:spcBef>
                          <a:spcPts val="0"/>
                        </a:spcBef>
                        <a:spcAft>
                          <a:spcPts val="0"/>
                        </a:spcAft>
                      </a:pPr>
                      <a:r>
                        <a:rPr lang="en-US" sz="1600" b="1" dirty="0">
                          <a:effectLst/>
                          <a:latin typeface="Cambria"/>
                          <a:ea typeface="ＭＳ 明朝"/>
                          <a:cs typeface="Times New Roman"/>
                        </a:rPr>
                        <a:t>Completion</a:t>
                      </a:r>
                    </a:p>
                    <a:p>
                      <a:pPr marL="0" marR="0">
                        <a:spcBef>
                          <a:spcPts val="0"/>
                        </a:spcBef>
                        <a:spcAft>
                          <a:spcPts val="0"/>
                        </a:spcAft>
                      </a:pPr>
                      <a:r>
                        <a:rPr lang="en-US" sz="1600" b="1" dirty="0">
                          <a:effectLst/>
                          <a:latin typeface="Cambria"/>
                          <a:ea typeface="ＭＳ 明朝"/>
                          <a:cs typeface="Times New Roman"/>
                        </a:rPr>
                        <a:t>Date</a:t>
                      </a:r>
                    </a:p>
                  </a:txBody>
                  <a:tcPr marL="68580" marR="68580" marT="0" marB="0"/>
                </a:tc>
                <a:tc>
                  <a:txBody>
                    <a:bodyPr/>
                    <a:lstStyle/>
                    <a:p>
                      <a:pPr marL="0" marR="0">
                        <a:spcBef>
                          <a:spcPts val="0"/>
                        </a:spcBef>
                        <a:spcAft>
                          <a:spcPts val="0"/>
                        </a:spcAft>
                      </a:pPr>
                      <a:r>
                        <a:rPr lang="en-US" sz="1600" b="1" dirty="0">
                          <a:effectLst/>
                          <a:latin typeface="Cambria"/>
                          <a:ea typeface="ＭＳ 明朝"/>
                          <a:cs typeface="Times New Roman"/>
                        </a:rPr>
                        <a:t>Status Explanation</a:t>
                      </a:r>
                    </a:p>
                  </a:txBody>
                  <a:tcPr marL="68580" marR="68580" marT="0" marB="0"/>
                </a:tc>
                <a:extLst>
                  <a:ext uri="{0D108BD9-81ED-4DB2-BD59-A6C34878D82A}">
                    <a16:rowId xmlns:a16="http://schemas.microsoft.com/office/drawing/2014/main" val="10000"/>
                  </a:ext>
                </a:extLst>
              </a:tr>
              <a:tr h="370840">
                <a:tc>
                  <a:txBody>
                    <a:bodyPr/>
                    <a:lstStyle/>
                    <a:p>
                      <a:pPr marL="0" marR="0">
                        <a:spcBef>
                          <a:spcPts val="0"/>
                        </a:spcBef>
                        <a:spcAft>
                          <a:spcPts val="0"/>
                        </a:spcAft>
                      </a:pPr>
                      <a:endParaRPr lang="en-US" sz="1600" dirty="0">
                        <a:effectLst/>
                        <a:latin typeface="Cambria"/>
                        <a:ea typeface="ＭＳ 明朝"/>
                        <a:cs typeface="Times New Roman"/>
                      </a:endParaRPr>
                    </a:p>
                  </a:txBody>
                  <a:tcPr marL="68580" marR="68580" marT="0" marB="0">
                    <a:solidFill>
                      <a:schemeClr val="accent6"/>
                    </a:solidFill>
                  </a:tcPr>
                </a:tc>
                <a:tc>
                  <a:txBody>
                    <a:bodyPr/>
                    <a:lstStyle/>
                    <a:p>
                      <a:pPr marL="0" marR="0">
                        <a:spcBef>
                          <a:spcPts val="0"/>
                        </a:spcBef>
                        <a:spcAft>
                          <a:spcPts val="0"/>
                        </a:spcAft>
                      </a:pPr>
                      <a:r>
                        <a:rPr lang="en-US" sz="1600" dirty="0">
                          <a:effectLst/>
                          <a:latin typeface="Cambria"/>
                          <a:ea typeface="ＭＳ 明朝"/>
                          <a:cs typeface="Times New Roman"/>
                        </a:rPr>
                        <a:t>Question and Answer test</a:t>
                      </a:r>
                    </a:p>
                  </a:txBody>
                  <a:tcPr marL="68580" marR="68580" marT="0" marB="0"/>
                </a:tc>
                <a:tc>
                  <a:txBody>
                    <a:bodyPr/>
                    <a:lstStyle/>
                    <a:p>
                      <a:pPr marL="0" marR="0">
                        <a:spcBef>
                          <a:spcPts val="0"/>
                        </a:spcBef>
                        <a:spcAft>
                          <a:spcPts val="0"/>
                        </a:spcAft>
                      </a:pPr>
                      <a:r>
                        <a:rPr lang="en-US" sz="1600" dirty="0">
                          <a:effectLst/>
                          <a:latin typeface="Cambria"/>
                          <a:ea typeface="ＭＳ 明朝"/>
                          <a:cs typeface="Times New Roman"/>
                        </a:rPr>
                        <a:t>2/9</a:t>
                      </a:r>
                    </a:p>
                  </a:txBody>
                  <a:tcPr marL="68580" marR="68580" marT="0" marB="0"/>
                </a:tc>
                <a:tc>
                  <a:txBody>
                    <a:bodyPr/>
                    <a:lstStyle/>
                    <a:p>
                      <a:pPr marL="0" marR="0">
                        <a:spcBef>
                          <a:spcPts val="0"/>
                        </a:spcBef>
                        <a:spcAft>
                          <a:spcPts val="0"/>
                        </a:spcAft>
                      </a:pPr>
                      <a:r>
                        <a:rPr lang="en-US" sz="1600" dirty="0">
                          <a:effectLst/>
                          <a:latin typeface="Cambria"/>
                          <a:ea typeface="ＭＳ 明朝"/>
                          <a:cs typeface="Times New Roman"/>
                        </a:rPr>
                        <a:t>2/9</a:t>
                      </a:r>
                    </a:p>
                  </a:txBody>
                  <a:tcPr marL="68580" marR="68580" marT="0" marB="0"/>
                </a:tc>
                <a:tc>
                  <a:txBody>
                    <a:bodyPr/>
                    <a:lstStyle/>
                    <a:p>
                      <a:pPr marL="0" marR="0">
                        <a:spcBef>
                          <a:spcPts val="0"/>
                        </a:spcBef>
                        <a:spcAft>
                          <a:spcPts val="0"/>
                        </a:spcAft>
                      </a:pPr>
                      <a:r>
                        <a:rPr lang="en-US" sz="1600" dirty="0">
                          <a:effectLst/>
                          <a:latin typeface="Cambria"/>
                          <a:ea typeface="ＭＳ 明朝"/>
                          <a:cs typeface="Times New Roman"/>
                        </a:rPr>
                        <a:t>Provides direct answer to most reasonable questions, as well as relevant pages.</a:t>
                      </a:r>
                    </a:p>
                  </a:txBody>
                  <a:tcPr marL="68580" marR="68580" marT="0" marB="0"/>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1600" dirty="0">
                          <a:effectLst/>
                          <a:latin typeface="Cambria"/>
                          <a:ea typeface="ＭＳ 明朝"/>
                          <a:cs typeface="Times New Roman"/>
                        </a:rPr>
                        <a:t> </a:t>
                      </a:r>
                    </a:p>
                  </a:txBody>
                  <a:tcPr marL="68580" marR="68580" marT="0" marB="0">
                    <a:solidFill>
                      <a:srgbClr val="FFFF00"/>
                    </a:solidFill>
                  </a:tcPr>
                </a:tc>
                <a:tc>
                  <a:txBody>
                    <a:bodyPr/>
                    <a:lstStyle/>
                    <a:p>
                      <a:pPr marL="0" marR="0">
                        <a:spcBef>
                          <a:spcPts val="0"/>
                        </a:spcBef>
                        <a:spcAft>
                          <a:spcPts val="0"/>
                        </a:spcAft>
                      </a:pPr>
                      <a:r>
                        <a:rPr lang="en-US" sz="1600" dirty="0">
                          <a:effectLst/>
                          <a:latin typeface="Cambria"/>
                          <a:ea typeface="ＭＳ 明朝"/>
                          <a:cs typeface="Times New Roman"/>
                        </a:rPr>
                        <a:t>Question and Answer REST API</a:t>
                      </a:r>
                    </a:p>
                  </a:txBody>
                  <a:tcPr marL="68580" marR="68580" marT="0" marB="0"/>
                </a:tc>
                <a:tc>
                  <a:txBody>
                    <a:bodyPr/>
                    <a:lstStyle/>
                    <a:p>
                      <a:pPr marL="0" marR="0">
                        <a:spcBef>
                          <a:spcPts val="0"/>
                        </a:spcBef>
                        <a:spcAft>
                          <a:spcPts val="0"/>
                        </a:spcAft>
                      </a:pPr>
                      <a:r>
                        <a:rPr lang="en-US" sz="1600" dirty="0">
                          <a:effectLst/>
                          <a:latin typeface="Cambria"/>
                          <a:ea typeface="ＭＳ 明朝"/>
                          <a:cs typeface="Times New Roman"/>
                        </a:rPr>
                        <a:t> 2/14</a:t>
                      </a:r>
                    </a:p>
                  </a:txBody>
                  <a:tcPr marL="68580" marR="68580" marT="0" marB="0"/>
                </a:tc>
                <a:tc>
                  <a:txBody>
                    <a:bodyPr/>
                    <a:lstStyle/>
                    <a:p>
                      <a:pPr marL="0" marR="0">
                        <a:spcBef>
                          <a:spcPts val="0"/>
                        </a:spcBef>
                        <a:spcAft>
                          <a:spcPts val="0"/>
                        </a:spcAft>
                      </a:pPr>
                      <a:r>
                        <a:rPr lang="en-US" sz="1600" dirty="0">
                          <a:effectLst/>
                          <a:latin typeface="Cambria"/>
                          <a:ea typeface="ＭＳ 明朝"/>
                          <a:cs typeface="Times New Roman"/>
                        </a:rPr>
                        <a:t> </a:t>
                      </a:r>
                    </a:p>
                  </a:txBody>
                  <a:tcPr marL="68580" marR="68580" marT="0" marB="0"/>
                </a:tc>
                <a:tc>
                  <a:txBody>
                    <a:bodyPr/>
                    <a:lstStyle/>
                    <a:p>
                      <a:pPr marL="0" marR="0">
                        <a:spcBef>
                          <a:spcPts val="0"/>
                        </a:spcBef>
                        <a:spcAft>
                          <a:spcPts val="0"/>
                        </a:spcAft>
                      </a:pPr>
                      <a:r>
                        <a:rPr lang="en-US" sz="1600" dirty="0">
                          <a:effectLst/>
                          <a:latin typeface="Cambria"/>
                          <a:ea typeface="ＭＳ 明朝"/>
                          <a:cs typeface="Times New Roman"/>
                        </a:rPr>
                        <a:t>HTTP request mangles string formatting and deforms Q&amp;A bot response, but otherwise works fine</a:t>
                      </a:r>
                    </a:p>
                  </a:txBody>
                  <a:tcPr marL="68580" marR="68580" marT="0" marB="0"/>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US" dirty="0"/>
              <a:t>Project Status</a:t>
            </a:r>
          </a:p>
        </p:txBody>
      </p:sp>
      <p:sp>
        <p:nvSpPr>
          <p:cNvPr id="6" name="Date Placeholder 5"/>
          <p:cNvSpPr>
            <a:spLocks noGrp="1"/>
          </p:cNvSpPr>
          <p:nvPr>
            <p:ph type="dt" sz="half" idx="10"/>
          </p:nvPr>
        </p:nvSpPr>
        <p:spPr/>
        <p:txBody>
          <a:bodyPr/>
          <a:lstStyle/>
          <a:p>
            <a:fld id="{AB0719D1-FB24-499D-952E-4D9E02359E9B}" type="datetime1">
              <a:rPr lang="en-US" smtClean="0"/>
              <a:t>2/10/2022</a:t>
            </a:fld>
            <a:endParaRPr lang="en-US"/>
          </a:p>
        </p:txBody>
      </p:sp>
      <p:sp>
        <p:nvSpPr>
          <p:cNvPr id="7" name="Footer Placeholder 6"/>
          <p:cNvSpPr>
            <a:spLocks noGrp="1"/>
          </p:cNvSpPr>
          <p:nvPr>
            <p:ph type="ftr" sz="quarter" idx="11"/>
          </p:nvPr>
        </p:nvSpPr>
        <p:spPr/>
        <p:txBody>
          <a:bodyPr/>
          <a:lstStyle/>
          <a:p>
            <a:r>
              <a:rPr lang="en-US"/>
              <a:t>Project Name (change on Slide Masters)</a:t>
            </a:r>
            <a:endParaRPr lang="en-US" dirty="0"/>
          </a:p>
        </p:txBody>
      </p:sp>
      <p:sp>
        <p:nvSpPr>
          <p:cNvPr id="8" name="Slide Number Placeholder 7"/>
          <p:cNvSpPr>
            <a:spLocks noGrp="1"/>
          </p:cNvSpPr>
          <p:nvPr>
            <p:ph type="sldNum" sz="quarter" idx="12"/>
          </p:nvPr>
        </p:nvSpPr>
        <p:spPr/>
        <p:txBody>
          <a:bodyPr/>
          <a:lstStyle/>
          <a:p>
            <a:fld id="{E7A0F17F-4453-8144-8A51-C65E9C941518}" type="slidenum">
              <a:rPr lang="en-US" smtClean="0"/>
              <a:t>14</a:t>
            </a:fld>
            <a:endParaRPr lang="en-US"/>
          </a:p>
        </p:txBody>
      </p:sp>
      <p:sp>
        <p:nvSpPr>
          <p:cNvPr id="11" name="TextBox 10">
            <a:extLst>
              <a:ext uri="{FF2B5EF4-FFF2-40B4-BE49-F238E27FC236}">
                <a16:creationId xmlns:a16="http://schemas.microsoft.com/office/drawing/2014/main" id="{37AE7F80-9ABF-4454-9D8B-2539ED6F4849}"/>
              </a:ext>
            </a:extLst>
          </p:cNvPr>
          <p:cNvSpPr txBox="1"/>
          <p:nvPr/>
        </p:nvSpPr>
        <p:spPr>
          <a:xfrm>
            <a:off x="1942973" y="5395758"/>
            <a:ext cx="1364925"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sz="1400" b="1" dirty="0"/>
              <a:t>Legend</a:t>
            </a:r>
          </a:p>
          <a:p>
            <a:pPr algn="ctr"/>
            <a:r>
              <a:rPr lang="en-US" sz="1400" dirty="0"/>
              <a:t>Green = Good</a:t>
            </a:r>
          </a:p>
          <a:p>
            <a:pPr algn="ctr"/>
            <a:r>
              <a:rPr lang="en-US" sz="1400" dirty="0"/>
              <a:t>Yellow = At Risk</a:t>
            </a:r>
          </a:p>
          <a:p>
            <a:pPr algn="ctr"/>
            <a:r>
              <a:rPr lang="en-US" sz="1400" dirty="0"/>
              <a:t>Red = In Trouble</a:t>
            </a:r>
          </a:p>
        </p:txBody>
      </p:sp>
    </p:spTree>
    <p:extLst>
      <p:ext uri="{BB962C8B-B14F-4D97-AF65-F5344CB8AC3E}">
        <p14:creationId xmlns:p14="http://schemas.microsoft.com/office/powerpoint/2010/main" val="280730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11F8-FAB8-4616-BDE7-E7BFF5212210}"/>
              </a:ext>
            </a:extLst>
          </p:cNvPr>
          <p:cNvSpPr>
            <a:spLocks noGrp="1"/>
          </p:cNvSpPr>
          <p:nvPr>
            <p:ph type="title"/>
          </p:nvPr>
        </p:nvSpPr>
        <p:spPr/>
        <p:txBody>
          <a:bodyPr/>
          <a:lstStyle/>
          <a:p>
            <a:r>
              <a:rPr lang="en-US">
                <a:cs typeface="Calibri Light"/>
              </a:rPr>
              <a:t>EDN Scraper</a:t>
            </a:r>
            <a:endParaRPr lang="en-US"/>
          </a:p>
        </p:txBody>
      </p:sp>
      <p:sp>
        <p:nvSpPr>
          <p:cNvPr id="3" name="Content Placeholder 2">
            <a:extLst>
              <a:ext uri="{FF2B5EF4-FFF2-40B4-BE49-F238E27FC236}">
                <a16:creationId xmlns:a16="http://schemas.microsoft.com/office/drawing/2014/main" id="{560CDCD1-940A-4894-A46E-338B4F54AF3C}"/>
              </a:ext>
            </a:extLst>
          </p:cNvPr>
          <p:cNvSpPr>
            <a:spLocks noGrp="1"/>
          </p:cNvSpPr>
          <p:nvPr>
            <p:ph idx="1"/>
          </p:nvPr>
        </p:nvSpPr>
        <p:spPr/>
        <p:txBody>
          <a:bodyPr vert="horz" lIns="91440" tIns="45720" rIns="91440" bIns="45720" rtlCol="0" anchor="t">
            <a:normAutofit/>
          </a:bodyPr>
          <a:lstStyle/>
          <a:p>
            <a:r>
              <a:rPr lang="en-US">
                <a:cs typeface="Calibri"/>
              </a:rPr>
              <a:t>Uses Selenium</a:t>
            </a:r>
          </a:p>
          <a:p>
            <a:r>
              <a:rPr lang="en-US">
                <a:cs typeface="Calibri"/>
              </a:rPr>
              <a:t>Scrapes the Capstone Support wiki</a:t>
            </a:r>
            <a:endParaRPr lang="en-US" dirty="0">
              <a:cs typeface="Calibri"/>
            </a:endParaRPr>
          </a:p>
          <a:p>
            <a:r>
              <a:rPr lang="en-US">
                <a:cs typeface="Calibri"/>
              </a:rPr>
              <a:t>Login Capabilities</a:t>
            </a:r>
          </a:p>
          <a:p>
            <a:r>
              <a:rPr lang="en-US">
                <a:cs typeface="Calibri"/>
              </a:rPr>
              <a:t>Saves website text and link to page as a json</a:t>
            </a:r>
            <a:endParaRPr lang="en-US" dirty="0">
              <a:cs typeface="Calibri"/>
            </a:endParaRPr>
          </a:p>
          <a:p>
            <a:pPr marL="0" indent="0">
              <a:buNone/>
            </a:pPr>
            <a:endParaRPr lang="en-US" dirty="0">
              <a:cs typeface="Calibri"/>
            </a:endParaRPr>
          </a:p>
          <a:p>
            <a:r>
              <a:rPr lang="en-US">
                <a:cs typeface="Calibri"/>
              </a:rPr>
              <a:t>Scrape other projects</a:t>
            </a:r>
          </a:p>
          <a:p>
            <a:r>
              <a:rPr lang="en-US">
                <a:cs typeface="Calibri"/>
              </a:rPr>
              <a:t>Scrape the forum</a:t>
            </a:r>
            <a:endParaRPr lang="en-US" dirty="0">
              <a:cs typeface="Calibri"/>
            </a:endParaRPr>
          </a:p>
        </p:txBody>
      </p:sp>
      <p:pic>
        <p:nvPicPr>
          <p:cNvPr id="6" name="Picture 6" descr="A picture containing icon&#10;&#10;Description automatically generated">
            <a:extLst>
              <a:ext uri="{FF2B5EF4-FFF2-40B4-BE49-F238E27FC236}">
                <a16:creationId xmlns:a16="http://schemas.microsoft.com/office/drawing/2014/main" id="{C27702BD-C5A3-4B25-A033-F40BC4DFC7A4}"/>
              </a:ext>
            </a:extLst>
          </p:cNvPr>
          <p:cNvPicPr>
            <a:picLocks noChangeAspect="1"/>
          </p:cNvPicPr>
          <p:nvPr/>
        </p:nvPicPr>
        <p:blipFill>
          <a:blip r:embed="rId2"/>
          <a:stretch>
            <a:fillRect/>
          </a:stretch>
        </p:blipFill>
        <p:spPr>
          <a:xfrm>
            <a:off x="9244264" y="180725"/>
            <a:ext cx="2767263" cy="2506078"/>
          </a:xfrm>
          <a:prstGeom prst="rect">
            <a:avLst/>
          </a:prstGeom>
        </p:spPr>
      </p:pic>
    </p:spTree>
    <p:extLst>
      <p:ext uri="{BB962C8B-B14F-4D97-AF65-F5344CB8AC3E}">
        <p14:creationId xmlns:p14="http://schemas.microsoft.com/office/powerpoint/2010/main" val="69898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92AC-D582-41FA-88CA-5B90C60565F0}"/>
              </a:ext>
            </a:extLst>
          </p:cNvPr>
          <p:cNvSpPr>
            <a:spLocks noGrp="1"/>
          </p:cNvSpPr>
          <p:nvPr>
            <p:ph type="title"/>
          </p:nvPr>
        </p:nvSpPr>
        <p:spPr/>
        <p:txBody>
          <a:bodyPr/>
          <a:lstStyle/>
          <a:p>
            <a:r>
              <a:rPr lang="en-US">
                <a:cs typeface="Calibri Light"/>
              </a:rPr>
              <a:t>Unstructured Text Storage</a:t>
            </a:r>
            <a:endParaRPr lang="en-US"/>
          </a:p>
        </p:txBody>
      </p:sp>
      <p:sp>
        <p:nvSpPr>
          <p:cNvPr id="3" name="Content Placeholder 2">
            <a:extLst>
              <a:ext uri="{FF2B5EF4-FFF2-40B4-BE49-F238E27FC236}">
                <a16:creationId xmlns:a16="http://schemas.microsoft.com/office/drawing/2014/main" id="{44D78687-7296-4C24-A3D0-F4142E96737C}"/>
              </a:ext>
            </a:extLst>
          </p:cNvPr>
          <p:cNvSpPr>
            <a:spLocks noGrp="1"/>
          </p:cNvSpPr>
          <p:nvPr>
            <p:ph idx="1"/>
          </p:nvPr>
        </p:nvSpPr>
        <p:spPr/>
        <p:txBody>
          <a:bodyPr vert="horz" lIns="91440" tIns="45720" rIns="91440" bIns="45720" rtlCol="0" anchor="t">
            <a:normAutofit/>
          </a:bodyPr>
          <a:lstStyle/>
          <a:p>
            <a:r>
              <a:rPr lang="en-US">
                <a:cs typeface="Calibri"/>
              </a:rPr>
              <a:t>Whoosh Python library</a:t>
            </a:r>
          </a:p>
          <a:p>
            <a:pPr lvl="1"/>
            <a:r>
              <a:rPr lang="en-US">
                <a:cs typeface="Calibri"/>
              </a:rPr>
              <a:t>Fast full text searches</a:t>
            </a:r>
          </a:p>
          <a:p>
            <a:pPr lvl="1"/>
            <a:r>
              <a:rPr lang="en-US">
                <a:cs typeface="Calibri"/>
              </a:rPr>
              <a:t>Efficient index size</a:t>
            </a:r>
          </a:p>
          <a:p>
            <a:pPr lvl="1"/>
            <a:r>
              <a:rPr lang="en-US">
                <a:cs typeface="Calibri"/>
              </a:rPr>
              <a:t>Page relevance ranking</a:t>
            </a:r>
          </a:p>
          <a:p>
            <a:r>
              <a:rPr lang="en-US">
                <a:cs typeface="Calibri"/>
              </a:rPr>
              <a:t>Union matching keywords</a:t>
            </a:r>
          </a:p>
          <a:p>
            <a:pPr lvl="1"/>
            <a:r>
              <a:rPr lang="en-US">
                <a:cs typeface="Calibri"/>
              </a:rPr>
              <a:t>Sample Query: "Keyword1 OR Keyword2 OR Keyword3"</a:t>
            </a:r>
          </a:p>
          <a:p>
            <a:r>
              <a:rPr lang="en-US">
                <a:cs typeface="Calibri"/>
              </a:rPr>
              <a:t>ML </a:t>
            </a:r>
            <a:r>
              <a:rPr lang="en-US" dirty="0">
                <a:cs typeface="Calibri"/>
              </a:rPr>
              <a:t>models require small input size</a:t>
            </a:r>
          </a:p>
        </p:txBody>
      </p:sp>
    </p:spTree>
    <p:extLst>
      <p:ext uri="{BB962C8B-B14F-4D97-AF65-F5344CB8AC3E}">
        <p14:creationId xmlns:p14="http://schemas.microsoft.com/office/powerpoint/2010/main" val="226561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2875-3CC2-4B57-8F33-0DA52C040A24}"/>
              </a:ext>
            </a:extLst>
          </p:cNvPr>
          <p:cNvSpPr>
            <a:spLocks noGrp="1"/>
          </p:cNvSpPr>
          <p:nvPr>
            <p:ph type="title"/>
          </p:nvPr>
        </p:nvSpPr>
        <p:spPr/>
        <p:txBody>
          <a:bodyPr/>
          <a:lstStyle/>
          <a:p>
            <a:r>
              <a:rPr lang="en-US" dirty="0">
                <a:ea typeface="+mj-lt"/>
                <a:cs typeface="+mj-lt"/>
              </a:rPr>
              <a:t>Vector representations of words</a:t>
            </a:r>
            <a:endParaRPr lang="en-US" dirty="0"/>
          </a:p>
        </p:txBody>
      </p:sp>
      <p:sp>
        <p:nvSpPr>
          <p:cNvPr id="3" name="Content Placeholder 2">
            <a:extLst>
              <a:ext uri="{FF2B5EF4-FFF2-40B4-BE49-F238E27FC236}">
                <a16:creationId xmlns:a16="http://schemas.microsoft.com/office/drawing/2014/main" id="{F630CAE7-3230-4A74-A5E5-CD71133CEC87}"/>
              </a:ext>
            </a:extLst>
          </p:cNvPr>
          <p:cNvSpPr>
            <a:spLocks noGrp="1"/>
          </p:cNvSpPr>
          <p:nvPr>
            <p:ph idx="1"/>
          </p:nvPr>
        </p:nvSpPr>
        <p:spPr/>
        <p:txBody>
          <a:bodyPr vert="horz" lIns="91440" tIns="45720" rIns="91440" bIns="45720" rtlCol="0" anchor="t">
            <a:normAutofit/>
          </a:bodyPr>
          <a:lstStyle/>
          <a:p>
            <a:r>
              <a:rPr lang="en-US" dirty="0">
                <a:cs typeface="Calibri"/>
              </a:rPr>
              <a:t>Problem statement: let machine understand the input text</a:t>
            </a:r>
          </a:p>
          <a:p>
            <a:r>
              <a:rPr lang="en-US" dirty="0">
                <a:cs typeface="Calibri"/>
              </a:rPr>
              <a:t>One application of NLP</a:t>
            </a:r>
          </a:p>
          <a:p>
            <a:r>
              <a:rPr lang="en-US" dirty="0">
                <a:cs typeface="Calibri"/>
              </a:rPr>
              <a:t>Use the model "Glove":</a:t>
            </a: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Input word: "king"; output: </a:t>
            </a:r>
          </a:p>
        </p:txBody>
      </p:sp>
      <p:pic>
        <p:nvPicPr>
          <p:cNvPr id="4" name="Picture 4" descr="A picture containing text&#10;&#10;Description automatically generated">
            <a:extLst>
              <a:ext uri="{FF2B5EF4-FFF2-40B4-BE49-F238E27FC236}">
                <a16:creationId xmlns:a16="http://schemas.microsoft.com/office/drawing/2014/main" id="{F6781BCD-CDE0-4672-9271-24D3B3A1AE5D}"/>
              </a:ext>
            </a:extLst>
          </p:cNvPr>
          <p:cNvPicPr>
            <a:picLocks noChangeAspect="1"/>
          </p:cNvPicPr>
          <p:nvPr/>
        </p:nvPicPr>
        <p:blipFill>
          <a:blip r:embed="rId2"/>
          <a:stretch>
            <a:fillRect/>
          </a:stretch>
        </p:blipFill>
        <p:spPr>
          <a:xfrm>
            <a:off x="5141221" y="5229713"/>
            <a:ext cx="6201507" cy="514677"/>
          </a:xfrm>
          <a:prstGeom prst="rect">
            <a:avLst/>
          </a:prstGeom>
        </p:spPr>
      </p:pic>
      <p:pic>
        <p:nvPicPr>
          <p:cNvPr id="5" name="Picture 5" descr="Text&#10;&#10;Description automatically generated">
            <a:extLst>
              <a:ext uri="{FF2B5EF4-FFF2-40B4-BE49-F238E27FC236}">
                <a16:creationId xmlns:a16="http://schemas.microsoft.com/office/drawing/2014/main" id="{76A95CA4-6736-4B1F-A6C2-ACB06D9AB874}"/>
              </a:ext>
            </a:extLst>
          </p:cNvPr>
          <p:cNvPicPr>
            <a:picLocks noChangeAspect="1"/>
          </p:cNvPicPr>
          <p:nvPr/>
        </p:nvPicPr>
        <p:blipFill>
          <a:blip r:embed="rId3"/>
          <a:stretch>
            <a:fillRect/>
          </a:stretch>
        </p:blipFill>
        <p:spPr>
          <a:xfrm>
            <a:off x="4724400" y="3020678"/>
            <a:ext cx="6618328" cy="1962899"/>
          </a:xfrm>
          <a:prstGeom prst="rect">
            <a:avLst/>
          </a:prstGeom>
        </p:spPr>
      </p:pic>
    </p:spTree>
    <p:extLst>
      <p:ext uri="{BB962C8B-B14F-4D97-AF65-F5344CB8AC3E}">
        <p14:creationId xmlns:p14="http://schemas.microsoft.com/office/powerpoint/2010/main" val="1331546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8E4D-94C3-40FF-8A64-839FD5A3BA2C}"/>
              </a:ext>
            </a:extLst>
          </p:cNvPr>
          <p:cNvSpPr>
            <a:spLocks noGrp="1"/>
          </p:cNvSpPr>
          <p:nvPr>
            <p:ph type="title"/>
          </p:nvPr>
        </p:nvSpPr>
        <p:spPr/>
        <p:txBody>
          <a:bodyPr/>
          <a:lstStyle/>
          <a:p>
            <a:r>
              <a:rPr lang="en-US">
                <a:cs typeface="Calibri Light"/>
              </a:rPr>
              <a:t>BERT Question and</a:t>
            </a:r>
            <a:r>
              <a:rPr lang="en-US" dirty="0">
                <a:cs typeface="Calibri Light"/>
              </a:rPr>
              <a:t> Answer Model</a:t>
            </a:r>
            <a:endParaRPr lang="en-US"/>
          </a:p>
        </p:txBody>
      </p:sp>
      <p:pic>
        <p:nvPicPr>
          <p:cNvPr id="4" name="Picture 4" descr="Timeline&#10;&#10;Description automatically generated">
            <a:extLst>
              <a:ext uri="{FF2B5EF4-FFF2-40B4-BE49-F238E27FC236}">
                <a16:creationId xmlns:a16="http://schemas.microsoft.com/office/drawing/2014/main" id="{FFF7D2F4-DBB8-49CD-9D5D-2C7FE27FB2AA}"/>
              </a:ext>
            </a:extLst>
          </p:cNvPr>
          <p:cNvPicPr>
            <a:picLocks noGrp="1" noChangeAspect="1"/>
          </p:cNvPicPr>
          <p:nvPr>
            <p:ph idx="1"/>
          </p:nvPr>
        </p:nvPicPr>
        <p:blipFill>
          <a:blip r:embed="rId2"/>
          <a:stretch>
            <a:fillRect/>
          </a:stretch>
        </p:blipFill>
        <p:spPr>
          <a:xfrm>
            <a:off x="5684872" y="1790663"/>
            <a:ext cx="5185130" cy="3962823"/>
          </a:xfrm>
        </p:spPr>
      </p:pic>
      <p:sp>
        <p:nvSpPr>
          <p:cNvPr id="5" name="TextBox 4">
            <a:extLst>
              <a:ext uri="{FF2B5EF4-FFF2-40B4-BE49-F238E27FC236}">
                <a16:creationId xmlns:a16="http://schemas.microsoft.com/office/drawing/2014/main" id="{948C9355-2025-4FF6-A3C0-4B77C717A201}"/>
              </a:ext>
            </a:extLst>
          </p:cNvPr>
          <p:cNvSpPr txBox="1"/>
          <p:nvPr/>
        </p:nvSpPr>
        <p:spPr>
          <a:xfrm>
            <a:off x="540589" y="1791419"/>
            <a:ext cx="4655389" cy="45704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cs typeface="Calibri"/>
              </a:rPr>
              <a:t>Problem Statement: Find the segment of the passage that best answers a reading comprehension question</a:t>
            </a:r>
          </a:p>
          <a:p>
            <a:pPr marL="742950" lvl="1" indent="-285750">
              <a:buFont typeface="Arial"/>
              <a:buChar char="•"/>
            </a:pPr>
            <a:r>
              <a:rPr lang="en-US" sz="2000" dirty="0">
                <a:cs typeface="Calibri"/>
              </a:rPr>
              <a:t>Denoted by the start and end word</a:t>
            </a:r>
          </a:p>
          <a:p>
            <a:pPr marL="285750" indent="-285750">
              <a:buFont typeface="Arial"/>
              <a:buChar char="•"/>
            </a:pPr>
            <a:r>
              <a:rPr lang="en-US" sz="2000" dirty="0">
                <a:cs typeface="Calibri"/>
              </a:rPr>
              <a:t>BERT model produces individual confidence levels for start and end tokens</a:t>
            </a:r>
          </a:p>
          <a:p>
            <a:pPr marL="742950" lvl="1" indent="-285750">
              <a:buFont typeface="Arial"/>
              <a:buChar char="•"/>
            </a:pPr>
            <a:r>
              <a:rPr lang="en-US" sz="2000" dirty="0">
                <a:cs typeface="Calibri"/>
              </a:rPr>
              <a:t>Pick the most confident start, and the most confident end that occurs after the start</a:t>
            </a:r>
          </a:p>
          <a:p>
            <a:pPr marL="285750" indent="-285750">
              <a:buFont typeface="Arial"/>
              <a:buChar char="•"/>
            </a:pPr>
            <a:r>
              <a:rPr lang="en-US" sz="2000" dirty="0">
                <a:cs typeface="Calibri"/>
              </a:rPr>
              <a:t>Bert LARGE</a:t>
            </a:r>
          </a:p>
          <a:p>
            <a:pPr marL="285750" indent="-285750">
              <a:buFont typeface="Arial"/>
              <a:buChar char="•"/>
            </a:pPr>
            <a:endParaRPr lang="en-US" sz="2000" dirty="0">
              <a:cs typeface="Calibri"/>
            </a:endParaRPr>
          </a:p>
          <a:p>
            <a:pPr marL="285750" indent="-285750">
              <a:buFont typeface="Arial"/>
              <a:buChar char="•"/>
            </a:pPr>
            <a:endParaRPr lang="en-US" sz="2000" dirty="0">
              <a:cs typeface="Calibri"/>
            </a:endParaRPr>
          </a:p>
          <a:p>
            <a:r>
              <a:rPr lang="en-US" sz="1100" dirty="0">
                <a:cs typeface="Calibri"/>
              </a:rPr>
              <a:t>BERT official paper: </a:t>
            </a:r>
            <a:r>
              <a:rPr lang="en-US" sz="1100" dirty="0">
                <a:ea typeface="+mn-lt"/>
                <a:cs typeface="+mn-lt"/>
                <a:hlinkClick r:id="rId3"/>
              </a:rPr>
              <a:t>https://arxiv.org/pdf/1810.04805.pdf</a:t>
            </a:r>
            <a:endParaRPr lang="en-US" sz="1100" dirty="0">
              <a:cs typeface="Calibri"/>
            </a:endParaRPr>
          </a:p>
          <a:p>
            <a:endParaRPr lang="en-US" sz="2000" dirty="0">
              <a:ea typeface="+mn-lt"/>
              <a:cs typeface="+mn-lt"/>
            </a:endParaRPr>
          </a:p>
        </p:txBody>
      </p:sp>
      <p:sp>
        <p:nvSpPr>
          <p:cNvPr id="3" name="TextBox 2">
            <a:extLst>
              <a:ext uri="{FF2B5EF4-FFF2-40B4-BE49-F238E27FC236}">
                <a16:creationId xmlns:a16="http://schemas.microsoft.com/office/drawing/2014/main" id="{52C573F8-77A6-45E1-9586-D2615420891E}"/>
              </a:ext>
            </a:extLst>
          </p:cNvPr>
          <p:cNvSpPr txBox="1"/>
          <p:nvPr/>
        </p:nvSpPr>
        <p:spPr>
          <a:xfrm>
            <a:off x="5763491" y="5746173"/>
            <a:ext cx="438842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BERT architecture diagram: </a:t>
            </a:r>
            <a:r>
              <a:rPr lang="en-US" sz="1000" dirty="0">
                <a:hlinkClick r:id="rId4"/>
              </a:rPr>
              <a:t>https</a:t>
            </a:r>
            <a:r>
              <a:rPr lang="en-US" sz="1000" dirty="0">
                <a:ea typeface="+mn-lt"/>
                <a:cs typeface="+mn-lt"/>
                <a:hlinkClick r:id="rId4"/>
              </a:rPr>
              <a:t>://towardsdatascience.com/bert-explained-state-of-the-art-language-model-for-nlp-f8b21a9b6270</a:t>
            </a:r>
            <a:endParaRPr lang="en-US" sz="1000"/>
          </a:p>
          <a:p>
            <a:endParaRPr lang="en-US" dirty="0">
              <a:ea typeface="+mn-lt"/>
              <a:cs typeface="+mn-lt"/>
            </a:endParaRPr>
          </a:p>
        </p:txBody>
      </p:sp>
    </p:spTree>
    <p:extLst>
      <p:ext uri="{BB962C8B-B14F-4D97-AF65-F5344CB8AC3E}">
        <p14:creationId xmlns:p14="http://schemas.microsoft.com/office/powerpoint/2010/main" val="56175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7881-8700-46D4-A446-6A2D1ABB0029}"/>
              </a:ext>
            </a:extLst>
          </p:cNvPr>
          <p:cNvSpPr>
            <a:spLocks noGrp="1"/>
          </p:cNvSpPr>
          <p:nvPr>
            <p:ph type="title"/>
          </p:nvPr>
        </p:nvSpPr>
        <p:spPr/>
        <p:txBody>
          <a:bodyPr/>
          <a:lstStyle/>
          <a:p>
            <a:r>
              <a:rPr lang="en-US" dirty="0">
                <a:cs typeface="Calibri Light"/>
              </a:rPr>
              <a:t>Fine-Tuning BERT</a:t>
            </a:r>
            <a:endParaRPr lang="en-US"/>
          </a:p>
        </p:txBody>
      </p:sp>
      <p:sp>
        <p:nvSpPr>
          <p:cNvPr id="3" name="Content Placeholder 2">
            <a:extLst>
              <a:ext uri="{FF2B5EF4-FFF2-40B4-BE49-F238E27FC236}">
                <a16:creationId xmlns:a16="http://schemas.microsoft.com/office/drawing/2014/main" id="{4425D1D1-7654-45CB-B853-21D2C81317B8}"/>
              </a:ext>
            </a:extLst>
          </p:cNvPr>
          <p:cNvSpPr>
            <a:spLocks noGrp="1"/>
          </p:cNvSpPr>
          <p:nvPr>
            <p:ph idx="1"/>
          </p:nvPr>
        </p:nvSpPr>
        <p:spPr>
          <a:xfrm>
            <a:off x="838200" y="1825625"/>
            <a:ext cx="5685865" cy="4351338"/>
          </a:xfrm>
        </p:spPr>
        <p:txBody>
          <a:bodyPr vert="horz" lIns="91440" tIns="45720" rIns="91440" bIns="45720" rtlCol="0" anchor="t">
            <a:normAutofit/>
          </a:bodyPr>
          <a:lstStyle/>
          <a:p>
            <a:r>
              <a:rPr lang="en-US">
                <a:cs typeface="Calibri"/>
              </a:rPr>
              <a:t>Less expensive than pre-training</a:t>
            </a:r>
            <a:endParaRPr lang="en-US" dirty="0">
              <a:cs typeface="Calibri"/>
            </a:endParaRPr>
          </a:p>
          <a:p>
            <a:r>
              <a:rPr lang="en-US">
                <a:cs typeface="Calibri"/>
              </a:rPr>
              <a:t>Provide labeled data to the </a:t>
            </a:r>
            <a:r>
              <a:rPr lang="en-US" dirty="0">
                <a:cs typeface="Calibri"/>
              </a:rPr>
              <a:t>fine-tuning algorithm described in the </a:t>
            </a:r>
            <a:r>
              <a:rPr lang="en-US">
                <a:cs typeface="Calibri"/>
              </a:rPr>
              <a:t>BERT paper</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descr="Text, letter&#10;&#10;Description automatically generated">
            <a:extLst>
              <a:ext uri="{FF2B5EF4-FFF2-40B4-BE49-F238E27FC236}">
                <a16:creationId xmlns:a16="http://schemas.microsoft.com/office/drawing/2014/main" id="{BC50B1E2-5BE3-4396-B019-02F2B0699D18}"/>
              </a:ext>
            </a:extLst>
          </p:cNvPr>
          <p:cNvPicPr>
            <a:picLocks noChangeAspect="1"/>
          </p:cNvPicPr>
          <p:nvPr/>
        </p:nvPicPr>
        <p:blipFill>
          <a:blip r:embed="rId2"/>
          <a:stretch>
            <a:fillRect/>
          </a:stretch>
        </p:blipFill>
        <p:spPr>
          <a:xfrm>
            <a:off x="6229553" y="517405"/>
            <a:ext cx="4819344" cy="4664403"/>
          </a:xfrm>
          <a:prstGeom prst="rect">
            <a:avLst/>
          </a:prstGeom>
        </p:spPr>
      </p:pic>
      <p:sp>
        <p:nvSpPr>
          <p:cNvPr id="5" name="TextBox 4">
            <a:extLst>
              <a:ext uri="{FF2B5EF4-FFF2-40B4-BE49-F238E27FC236}">
                <a16:creationId xmlns:a16="http://schemas.microsoft.com/office/drawing/2014/main" id="{4DA79064-1B97-4093-B945-45B1A75FD451}"/>
              </a:ext>
            </a:extLst>
          </p:cNvPr>
          <p:cNvSpPr txBox="1"/>
          <p:nvPr/>
        </p:nvSpPr>
        <p:spPr>
          <a:xfrm>
            <a:off x="6802582" y="5174673"/>
            <a:ext cx="437110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BERT fine-tuning data format: </a:t>
            </a:r>
            <a:r>
              <a:rPr lang="en-US" sz="1000" dirty="0">
                <a:ea typeface="+mn-lt"/>
                <a:cs typeface="+mn-lt"/>
                <a:hlinkClick r:id="rId3"/>
              </a:rPr>
              <a:t>https://towardsdatascience.com/question-answering-with-a-fine-tuned-bert-bc4dafd45626</a:t>
            </a:r>
            <a:endParaRPr lang="en-US"/>
          </a:p>
          <a:p>
            <a:endParaRPr lang="en-US" sz="1000" dirty="0">
              <a:ea typeface="+mn-lt"/>
              <a:cs typeface="+mn-lt"/>
            </a:endParaRPr>
          </a:p>
        </p:txBody>
      </p:sp>
    </p:spTree>
    <p:extLst>
      <p:ext uri="{BB962C8B-B14F-4D97-AF65-F5344CB8AC3E}">
        <p14:creationId xmlns:p14="http://schemas.microsoft.com/office/powerpoint/2010/main" val="184515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06633" y="1697071"/>
            <a:ext cx="8254538" cy="4228566"/>
          </a:xfrm>
        </p:spPr>
        <p:txBody>
          <a:bodyPr vert="horz" lIns="91440" tIns="45720" rIns="91440" bIns="45720" rtlCol="0" anchor="t">
            <a:normAutofit/>
          </a:bodyPr>
          <a:lstStyle/>
          <a:p>
            <a:pPr marL="0" indent="0">
              <a:buNone/>
            </a:pPr>
            <a:r>
              <a:rPr lang="en-US" b="1" dirty="0"/>
              <a:t>Goal:</a:t>
            </a:r>
            <a:endParaRPr lang="en-US" dirty="0"/>
          </a:p>
          <a:p>
            <a:pPr marL="0" indent="0">
              <a:buNone/>
            </a:pPr>
            <a:r>
              <a:rPr lang="en-US" dirty="0">
                <a:cs typeface="Calibri"/>
              </a:rPr>
              <a:t>Create a working chatbot that can provide meaningful information for students and faculty.</a:t>
            </a:r>
          </a:p>
          <a:p>
            <a:pPr marL="514350" indent="-514350">
              <a:buAutoNum type="arabicPeriod"/>
            </a:pPr>
            <a:r>
              <a:rPr lang="en-US" sz="2400" dirty="0"/>
              <a:t>Gather raw text data from lengthy course web page into knowledge base</a:t>
            </a:r>
            <a:endParaRPr lang="en-US" sz="2400">
              <a:cs typeface="Calibri"/>
            </a:endParaRPr>
          </a:p>
          <a:p>
            <a:pPr marL="514350" indent="-514350">
              <a:buAutoNum type="arabicPeriod"/>
            </a:pPr>
            <a:r>
              <a:rPr lang="en-US" sz="2400" dirty="0"/>
              <a:t>Answer general questions and provide relevant links to the course page</a:t>
            </a:r>
            <a:endParaRPr lang="en-US" sz="2400">
              <a:cs typeface="Calibri"/>
            </a:endParaRPr>
          </a:p>
          <a:p>
            <a:pPr marL="0" indent="0">
              <a:buNone/>
            </a:pPr>
            <a:endParaRPr lang="en-US" dirty="0"/>
          </a:p>
          <a:p>
            <a:endParaRPr lang="en-US" dirty="0"/>
          </a:p>
        </p:txBody>
      </p:sp>
      <p:sp>
        <p:nvSpPr>
          <p:cNvPr id="2" name="Title 1"/>
          <p:cNvSpPr>
            <a:spLocks noGrp="1"/>
          </p:cNvSpPr>
          <p:nvPr>
            <p:ph type="title"/>
          </p:nvPr>
        </p:nvSpPr>
        <p:spPr/>
        <p:txBody>
          <a:bodyPr>
            <a:noAutofit/>
          </a:bodyPr>
          <a:lstStyle/>
          <a:p>
            <a:r>
              <a:rPr lang="en-US" sz="3200" dirty="0"/>
              <a:t>Project Description Recap</a:t>
            </a:r>
            <a:endParaRPr lang="en-US" dirty="0"/>
          </a:p>
        </p:txBody>
      </p:sp>
      <p:sp>
        <p:nvSpPr>
          <p:cNvPr id="4" name="Date Placeholder 3"/>
          <p:cNvSpPr>
            <a:spLocks noGrp="1"/>
          </p:cNvSpPr>
          <p:nvPr>
            <p:ph type="dt" sz="half" idx="10"/>
          </p:nvPr>
        </p:nvSpPr>
        <p:spPr/>
        <p:txBody>
          <a:bodyPr/>
          <a:lstStyle/>
          <a:p>
            <a:fld id="{871792D2-5E38-46E0-BBAF-77FF2EFFB313}" type="datetime1">
              <a:rPr lang="en-US" smtClean="0"/>
              <a:t>2/10/2022</a:t>
            </a:fld>
            <a:endParaRPr lang="en-US"/>
          </a:p>
        </p:txBody>
      </p:sp>
      <p:sp>
        <p:nvSpPr>
          <p:cNvPr id="6" name="Footer Placeholder 5"/>
          <p:cNvSpPr>
            <a:spLocks noGrp="1"/>
          </p:cNvSpPr>
          <p:nvPr>
            <p:ph type="ftr" sz="quarter" idx="11"/>
          </p:nvPr>
        </p:nvSpPr>
        <p:spPr/>
        <p:txBody>
          <a:bodyPr/>
          <a:lstStyle/>
          <a:p>
            <a:r>
              <a:rPr lang="en-US"/>
              <a:t>Project Name (change on Slide Masters)</a:t>
            </a:r>
            <a:endParaRPr lang="en-US" dirty="0"/>
          </a:p>
        </p:txBody>
      </p:sp>
      <p:sp>
        <p:nvSpPr>
          <p:cNvPr id="7" name="Slide Number Placeholder 6"/>
          <p:cNvSpPr>
            <a:spLocks noGrp="1"/>
          </p:cNvSpPr>
          <p:nvPr>
            <p:ph type="sldNum" sz="quarter" idx="12"/>
          </p:nvPr>
        </p:nvSpPr>
        <p:spPr/>
        <p:txBody>
          <a:bodyPr/>
          <a:lstStyle/>
          <a:p>
            <a:fld id="{E7A0F17F-4453-8144-8A51-C65E9C941518}" type="slidenum">
              <a:rPr lang="en-US" smtClean="0"/>
              <a:pPr/>
              <a:t>2</a:t>
            </a:fld>
            <a:endParaRPr lang="en-US" dirty="0"/>
          </a:p>
        </p:txBody>
      </p:sp>
    </p:spTree>
    <p:extLst>
      <p:ext uri="{BB962C8B-B14F-4D97-AF65-F5344CB8AC3E}">
        <p14:creationId xmlns:p14="http://schemas.microsoft.com/office/powerpoint/2010/main" val="2675840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31C1-7E01-4C81-B970-AB6B7E9F9857}"/>
              </a:ext>
            </a:extLst>
          </p:cNvPr>
          <p:cNvSpPr>
            <a:spLocks noGrp="1"/>
          </p:cNvSpPr>
          <p:nvPr>
            <p:ph type="title"/>
          </p:nvPr>
        </p:nvSpPr>
        <p:spPr/>
        <p:txBody>
          <a:bodyPr/>
          <a:lstStyle/>
          <a:p>
            <a:r>
              <a:rPr lang="en-US" dirty="0"/>
              <a:t>Search Analytics</a:t>
            </a:r>
          </a:p>
          <a:p>
            <a:endParaRPr lang="en-US" dirty="0">
              <a:cs typeface="Calibri Light"/>
            </a:endParaRPr>
          </a:p>
        </p:txBody>
      </p:sp>
      <p:sp>
        <p:nvSpPr>
          <p:cNvPr id="3" name="Content Placeholder 2">
            <a:extLst>
              <a:ext uri="{FF2B5EF4-FFF2-40B4-BE49-F238E27FC236}">
                <a16:creationId xmlns:a16="http://schemas.microsoft.com/office/drawing/2014/main" id="{653E80D5-B8BC-488E-A62B-2E5053E9FF34}"/>
              </a:ext>
            </a:extLst>
          </p:cNvPr>
          <p:cNvSpPr>
            <a:spLocks noGrp="1"/>
          </p:cNvSpPr>
          <p:nvPr>
            <p:ph idx="1"/>
          </p:nvPr>
        </p:nvSpPr>
        <p:spPr>
          <a:xfrm>
            <a:off x="838200" y="1328388"/>
            <a:ext cx="5704668" cy="4848575"/>
          </a:xfrm>
        </p:spPr>
        <p:txBody>
          <a:bodyPr vert="horz" lIns="91440" tIns="45720" rIns="91440" bIns="45720" rtlCol="0" anchor="t">
            <a:normAutofit/>
          </a:bodyPr>
          <a:lstStyle/>
          <a:p>
            <a:r>
              <a:rPr lang="en-US" dirty="0">
                <a:ea typeface="+mn-lt"/>
                <a:cs typeface="+mn-lt"/>
              </a:rPr>
              <a:t>Part-of-speech tagging – breakdown search entry into segment in terms of grammatical meanings.</a:t>
            </a:r>
          </a:p>
          <a:p>
            <a:r>
              <a:rPr lang="en-US" dirty="0">
                <a:cs typeface="Calibri" panose="020F0502020204030204"/>
              </a:rPr>
              <a:t>Keyword plotting – plotting keyword search frequency on a time scale, provide feedback to other teams and instructors.</a:t>
            </a:r>
          </a:p>
          <a:p>
            <a:r>
              <a:rPr lang="en-US" dirty="0">
                <a:cs typeface="Calibri" panose="020F0502020204030204"/>
              </a:rPr>
              <a:t>User behavior – how </a:t>
            </a:r>
            <a:r>
              <a:rPr lang="en-US" err="1">
                <a:cs typeface="Calibri" panose="020F0502020204030204"/>
              </a:rPr>
              <a:t>webex</a:t>
            </a:r>
            <a:r>
              <a:rPr lang="en-US">
                <a:cs typeface="Calibri" panose="020F0502020204030204"/>
              </a:rPr>
              <a:t> bot is accessed and how frequent it</a:t>
            </a:r>
            <a:r>
              <a:rPr lang="en-US" dirty="0">
                <a:cs typeface="Calibri" panose="020F0502020204030204"/>
              </a:rPr>
              <a:t> is being used.</a:t>
            </a:r>
            <a:endParaRPr lang="en-US">
              <a:cs typeface="Calibri" panose="020F0502020204030204"/>
            </a:endParaRPr>
          </a:p>
        </p:txBody>
      </p:sp>
      <p:pic>
        <p:nvPicPr>
          <p:cNvPr id="4" name="Picture 4" descr="Table&#10;&#10;Description automatically generated">
            <a:extLst>
              <a:ext uri="{FF2B5EF4-FFF2-40B4-BE49-F238E27FC236}">
                <a16:creationId xmlns:a16="http://schemas.microsoft.com/office/drawing/2014/main" id="{89A9041D-90E4-458C-BFF0-456FFAB2F04F}"/>
              </a:ext>
            </a:extLst>
          </p:cNvPr>
          <p:cNvPicPr>
            <a:picLocks noChangeAspect="1"/>
          </p:cNvPicPr>
          <p:nvPr/>
        </p:nvPicPr>
        <p:blipFill rotWithShape="1">
          <a:blip r:embed="rId2"/>
          <a:srcRect r="46866" b="200"/>
          <a:stretch/>
        </p:blipFill>
        <p:spPr>
          <a:xfrm>
            <a:off x="6622943" y="1026058"/>
            <a:ext cx="5268741" cy="4909215"/>
          </a:xfrm>
          <a:prstGeom prst="rect">
            <a:avLst/>
          </a:prstGeom>
        </p:spPr>
      </p:pic>
    </p:spTree>
    <p:extLst>
      <p:ext uri="{BB962C8B-B14F-4D97-AF65-F5344CB8AC3E}">
        <p14:creationId xmlns:p14="http://schemas.microsoft.com/office/powerpoint/2010/main" val="9448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8C68-F67B-4339-9262-272D715291A9}"/>
              </a:ext>
            </a:extLst>
          </p:cNvPr>
          <p:cNvSpPr>
            <a:spLocks noGrp="1"/>
          </p:cNvSpPr>
          <p:nvPr>
            <p:ph type="title"/>
          </p:nvPr>
        </p:nvSpPr>
        <p:spPr/>
        <p:txBody>
          <a:bodyPr/>
          <a:lstStyle/>
          <a:p>
            <a:r>
              <a:rPr lang="en-US">
                <a:cs typeface="Calibri Light"/>
              </a:rPr>
              <a:t>Next Steps</a:t>
            </a:r>
            <a:endParaRPr lang="en-US"/>
          </a:p>
        </p:txBody>
      </p:sp>
      <p:sp>
        <p:nvSpPr>
          <p:cNvPr id="3" name="Content Placeholder 2">
            <a:extLst>
              <a:ext uri="{FF2B5EF4-FFF2-40B4-BE49-F238E27FC236}">
                <a16:creationId xmlns:a16="http://schemas.microsoft.com/office/drawing/2014/main" id="{6C9C9A64-B7BD-473D-A320-8EE2968FFDF9}"/>
              </a:ext>
            </a:extLst>
          </p:cNvPr>
          <p:cNvSpPr>
            <a:spLocks noGrp="1"/>
          </p:cNvSpPr>
          <p:nvPr>
            <p:ph idx="1"/>
          </p:nvPr>
        </p:nvSpPr>
        <p:spPr>
          <a:xfrm>
            <a:off x="838200" y="1825625"/>
            <a:ext cx="6118104" cy="4351338"/>
          </a:xfrm>
        </p:spPr>
        <p:txBody>
          <a:bodyPr vert="horz" lIns="91440" tIns="45720" rIns="91440" bIns="45720" rtlCol="0" anchor="t">
            <a:normAutofit/>
          </a:bodyPr>
          <a:lstStyle/>
          <a:p>
            <a:r>
              <a:rPr lang="en-US" err="1">
                <a:cs typeface="Calibri"/>
              </a:rPr>
              <a:t>Webex</a:t>
            </a:r>
            <a:r>
              <a:rPr lang="en-US">
                <a:cs typeface="Calibri"/>
              </a:rPr>
              <a:t> front end is in progress</a:t>
            </a:r>
          </a:p>
          <a:p>
            <a:pPr lvl="1"/>
            <a:r>
              <a:rPr lang="en-US">
                <a:cs typeface="Calibri"/>
              </a:rPr>
              <a:t>Requires approval</a:t>
            </a:r>
            <a:endParaRPr lang="en-US" dirty="0">
              <a:cs typeface="Calibri"/>
            </a:endParaRPr>
          </a:p>
          <a:p>
            <a:pPr lvl="1"/>
            <a:r>
              <a:rPr lang="en-US">
                <a:cs typeface="Calibri"/>
              </a:rPr>
              <a:t>Has stricter regulations</a:t>
            </a:r>
          </a:p>
          <a:p>
            <a:pPr lvl="1"/>
            <a:r>
              <a:rPr lang="en-US">
                <a:cs typeface="Calibri"/>
              </a:rPr>
              <a:t>Run by RPI</a:t>
            </a:r>
          </a:p>
          <a:p>
            <a:r>
              <a:rPr lang="en-US">
                <a:cs typeface="Calibri"/>
              </a:rPr>
              <a:t>React Front end</a:t>
            </a:r>
            <a:endParaRPr lang="en-US" dirty="0">
              <a:cs typeface="Calibri"/>
            </a:endParaRPr>
          </a:p>
          <a:p>
            <a:pPr lvl="1"/>
            <a:r>
              <a:rPr lang="en-US">
                <a:cs typeface="Calibri"/>
              </a:rPr>
              <a:t>Rapid development</a:t>
            </a:r>
          </a:p>
          <a:p>
            <a:pPr lvl="1"/>
            <a:r>
              <a:rPr lang="en-US">
                <a:cs typeface="Calibri"/>
              </a:rPr>
              <a:t>Once connected to python backend can be used for full stack testing</a:t>
            </a:r>
            <a:endParaRPr lang="en-US" dirty="0">
              <a:cs typeface="Calibri"/>
            </a:endParaRPr>
          </a:p>
          <a:p>
            <a:pPr lvl="1"/>
            <a:r>
              <a:rPr lang="en-US">
                <a:cs typeface="Calibri"/>
              </a:rPr>
              <a:t>Can be swapped out </a:t>
            </a:r>
            <a:r>
              <a:rPr lang="en-US" dirty="0">
                <a:cs typeface="Calibri"/>
              </a:rPr>
              <a:t>with </a:t>
            </a:r>
            <a:r>
              <a:rPr lang="en-US" err="1">
                <a:cs typeface="Calibri"/>
              </a:rPr>
              <a:t>Webex</a:t>
            </a:r>
            <a:r>
              <a:rPr lang="en-US">
                <a:cs typeface="Calibri"/>
              </a:rPr>
              <a:t> front end later</a:t>
            </a:r>
            <a:endParaRPr lang="en-US" dirty="0">
              <a:cs typeface="Calibri"/>
            </a:endParaRPr>
          </a:p>
        </p:txBody>
      </p:sp>
      <p:pic>
        <p:nvPicPr>
          <p:cNvPr id="4" name="Picture 4" descr="Table&#10;&#10;Description automatically generated">
            <a:extLst>
              <a:ext uri="{FF2B5EF4-FFF2-40B4-BE49-F238E27FC236}">
                <a16:creationId xmlns:a16="http://schemas.microsoft.com/office/drawing/2014/main" id="{13B6EC00-31E9-4BF5-AAA9-201B9B8F4D28}"/>
              </a:ext>
            </a:extLst>
          </p:cNvPr>
          <p:cNvPicPr>
            <a:picLocks noChangeAspect="1"/>
          </p:cNvPicPr>
          <p:nvPr/>
        </p:nvPicPr>
        <p:blipFill>
          <a:blip r:embed="rId2"/>
          <a:stretch>
            <a:fillRect/>
          </a:stretch>
        </p:blipFill>
        <p:spPr>
          <a:xfrm>
            <a:off x="7200900" y="878"/>
            <a:ext cx="4989979" cy="3651363"/>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A94610F1-C18C-417E-A72D-E4D1993D7164}"/>
              </a:ext>
            </a:extLst>
          </p:cNvPr>
          <p:cNvPicPr>
            <a:picLocks noChangeAspect="1"/>
          </p:cNvPicPr>
          <p:nvPr/>
        </p:nvPicPr>
        <p:blipFill>
          <a:blip r:embed="rId3"/>
          <a:stretch>
            <a:fillRect/>
          </a:stretch>
        </p:blipFill>
        <p:spPr>
          <a:xfrm>
            <a:off x="7206503" y="3216966"/>
            <a:ext cx="4984376" cy="3640157"/>
          </a:xfrm>
          <a:prstGeom prst="rect">
            <a:avLst/>
          </a:prstGeom>
        </p:spPr>
      </p:pic>
    </p:spTree>
    <p:extLst>
      <p:ext uri="{BB962C8B-B14F-4D97-AF65-F5344CB8AC3E}">
        <p14:creationId xmlns:p14="http://schemas.microsoft.com/office/powerpoint/2010/main" val="155703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51E4-4FBF-4CF3-9543-3DC217ACDD67}"/>
              </a:ext>
            </a:extLst>
          </p:cNvPr>
          <p:cNvSpPr>
            <a:spLocks noGrp="1"/>
          </p:cNvSpPr>
          <p:nvPr>
            <p:ph type="title"/>
          </p:nvPr>
        </p:nvSpPr>
        <p:spPr/>
        <p:txBody>
          <a:bodyPr/>
          <a:lstStyle/>
          <a:p>
            <a:r>
              <a:rPr lang="en-US" dirty="0">
                <a:ea typeface="+mj-lt"/>
                <a:cs typeface="+mj-lt"/>
              </a:rPr>
              <a:t>Next Steps – Continued </a:t>
            </a:r>
            <a:endParaRPr lang="en-US" dirty="0"/>
          </a:p>
        </p:txBody>
      </p:sp>
      <p:sp>
        <p:nvSpPr>
          <p:cNvPr id="3" name="Content Placeholder 2">
            <a:extLst>
              <a:ext uri="{FF2B5EF4-FFF2-40B4-BE49-F238E27FC236}">
                <a16:creationId xmlns:a16="http://schemas.microsoft.com/office/drawing/2014/main" id="{0BC8CAD5-5EC8-40C8-8420-9C03375F6656}"/>
              </a:ext>
            </a:extLst>
          </p:cNvPr>
          <p:cNvSpPr>
            <a:spLocks noGrp="1"/>
          </p:cNvSpPr>
          <p:nvPr>
            <p:ph idx="1"/>
          </p:nvPr>
        </p:nvSpPr>
        <p:spPr/>
        <p:txBody>
          <a:bodyPr vert="horz" lIns="91440" tIns="45720" rIns="91440" bIns="45720" rtlCol="0" anchor="t">
            <a:normAutofit/>
          </a:bodyPr>
          <a:lstStyle/>
          <a:p>
            <a:r>
              <a:rPr lang="en-US" dirty="0">
                <a:ea typeface="+mn-lt"/>
                <a:cs typeface="+mn-lt"/>
              </a:rPr>
              <a:t>Search analytics</a:t>
            </a:r>
          </a:p>
          <a:p>
            <a:pPr lvl="1"/>
            <a:r>
              <a:rPr lang="en-US" dirty="0">
                <a:cs typeface="Calibri"/>
              </a:rPr>
              <a:t>Researching algorithm to provide in depth analysis to search keywords and user analysis.</a:t>
            </a:r>
          </a:p>
          <a:p>
            <a:pPr lvl="1"/>
            <a:r>
              <a:rPr lang="en-US" dirty="0">
                <a:cs typeface="Calibri"/>
              </a:rPr>
              <a:t>Testing on small user input – from within the team before integrating it into the actual </a:t>
            </a:r>
            <a:r>
              <a:rPr lang="en-US" dirty="0" err="1">
                <a:cs typeface="Calibri"/>
              </a:rPr>
              <a:t>webex</a:t>
            </a:r>
            <a:r>
              <a:rPr lang="en-US" dirty="0">
                <a:cs typeface="Calibri"/>
              </a:rPr>
              <a:t> chatbot</a:t>
            </a:r>
          </a:p>
          <a:p>
            <a:r>
              <a:rPr lang="en-US" dirty="0">
                <a:cs typeface="Calibri"/>
              </a:rPr>
              <a:t>Backend</a:t>
            </a:r>
          </a:p>
          <a:p>
            <a:pPr lvl="1"/>
            <a:r>
              <a:rPr lang="en-US" dirty="0">
                <a:cs typeface="Calibri"/>
              </a:rPr>
              <a:t>Develop server to interact with Webex API</a:t>
            </a:r>
          </a:p>
          <a:p>
            <a:pPr lvl="1"/>
            <a:r>
              <a:rPr lang="en-US" dirty="0">
                <a:cs typeface="Calibri"/>
              </a:rPr>
              <a:t>Possibly test speed of prototype HTTP webhook vs. WebSocket bot</a:t>
            </a:r>
          </a:p>
          <a:p>
            <a:pPr lvl="1"/>
            <a:r>
              <a:rPr lang="en-US" dirty="0">
                <a:cs typeface="Calibri"/>
              </a:rPr>
              <a:t>Integrate server with Q&amp;A system</a:t>
            </a:r>
            <a:endParaRPr lang="en-US" dirty="0"/>
          </a:p>
        </p:txBody>
      </p:sp>
    </p:spTree>
    <p:extLst>
      <p:ext uri="{BB962C8B-B14F-4D97-AF65-F5344CB8AC3E}">
        <p14:creationId xmlns:p14="http://schemas.microsoft.com/office/powerpoint/2010/main" val="3886861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91E7-0088-4AA8-9487-6485B67150EF}"/>
              </a:ext>
            </a:extLst>
          </p:cNvPr>
          <p:cNvSpPr>
            <a:spLocks noGrp="1"/>
          </p:cNvSpPr>
          <p:nvPr>
            <p:ph type="title"/>
          </p:nvPr>
        </p:nvSpPr>
        <p:spPr>
          <a:xfrm>
            <a:off x="7181602" y="365125"/>
            <a:ext cx="4172198" cy="1345355"/>
          </a:xfrm>
        </p:spPr>
        <p:txBody>
          <a:bodyPr/>
          <a:lstStyle/>
          <a:p>
            <a:r>
              <a:rPr lang="en-US" dirty="0">
                <a:cs typeface="Calibri Light"/>
              </a:rPr>
              <a:t>Next Steps – Gantt Chart</a:t>
            </a:r>
            <a:endParaRPr lang="en-US" dirty="0"/>
          </a:p>
        </p:txBody>
      </p:sp>
      <p:pic>
        <p:nvPicPr>
          <p:cNvPr id="4" name="Picture 4">
            <a:extLst>
              <a:ext uri="{FF2B5EF4-FFF2-40B4-BE49-F238E27FC236}">
                <a16:creationId xmlns:a16="http://schemas.microsoft.com/office/drawing/2014/main" id="{55B81AE8-6105-4B8C-86B2-5A8DC0BC7550}"/>
              </a:ext>
            </a:extLst>
          </p:cNvPr>
          <p:cNvPicPr>
            <a:picLocks noChangeAspect="1"/>
          </p:cNvPicPr>
          <p:nvPr/>
        </p:nvPicPr>
        <p:blipFill>
          <a:blip r:embed="rId2"/>
          <a:stretch>
            <a:fillRect/>
          </a:stretch>
        </p:blipFill>
        <p:spPr>
          <a:xfrm>
            <a:off x="3959" y="2427"/>
            <a:ext cx="6790705" cy="6853146"/>
          </a:xfrm>
          <a:prstGeom prst="rect">
            <a:avLst/>
          </a:prstGeom>
        </p:spPr>
      </p:pic>
    </p:spTree>
    <p:extLst>
      <p:ext uri="{BB962C8B-B14F-4D97-AF65-F5344CB8AC3E}">
        <p14:creationId xmlns:p14="http://schemas.microsoft.com/office/powerpoint/2010/main" val="3166488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992A-15D8-4263-83C9-1F7112D64B8F}"/>
              </a:ext>
            </a:extLst>
          </p:cNvPr>
          <p:cNvSpPr>
            <a:spLocks noGrp="1"/>
          </p:cNvSpPr>
          <p:nvPr>
            <p:ph type="title"/>
          </p:nvPr>
        </p:nvSpPr>
        <p:spPr/>
        <p:txBody>
          <a:bodyPr/>
          <a:lstStyle/>
          <a:p>
            <a:r>
              <a:rPr lang="en-US" dirty="0">
                <a:cs typeface="Calibri Light"/>
              </a:rPr>
              <a:t>Current Challenges</a:t>
            </a:r>
            <a:endParaRPr lang="en-US" dirty="0"/>
          </a:p>
        </p:txBody>
      </p:sp>
      <p:sp>
        <p:nvSpPr>
          <p:cNvPr id="3" name="Content Placeholder 2">
            <a:extLst>
              <a:ext uri="{FF2B5EF4-FFF2-40B4-BE49-F238E27FC236}">
                <a16:creationId xmlns:a16="http://schemas.microsoft.com/office/drawing/2014/main" id="{BA1A194C-7BDD-49B3-A533-134FAC814D99}"/>
              </a:ext>
            </a:extLst>
          </p:cNvPr>
          <p:cNvSpPr>
            <a:spLocks noGrp="1"/>
          </p:cNvSpPr>
          <p:nvPr>
            <p:ph idx="1"/>
          </p:nvPr>
        </p:nvSpPr>
        <p:spPr/>
        <p:txBody>
          <a:bodyPr vert="horz" lIns="91440" tIns="45720" rIns="91440" bIns="45720" rtlCol="0" anchor="t">
            <a:normAutofit/>
          </a:bodyPr>
          <a:lstStyle/>
          <a:p>
            <a:r>
              <a:rPr lang="en-US" dirty="0">
                <a:cs typeface="Calibri"/>
              </a:rPr>
              <a:t>Getting labeled data that is representative of the EDN wiki for learning</a:t>
            </a:r>
          </a:p>
          <a:p>
            <a:r>
              <a:rPr lang="en-US" dirty="0">
                <a:cs typeface="Calibri"/>
              </a:rPr>
              <a:t>Cleaning the scraped EDN data</a:t>
            </a:r>
          </a:p>
          <a:p>
            <a:pPr lvl="1"/>
            <a:r>
              <a:rPr lang="en-US" dirty="0">
                <a:cs typeface="Calibri"/>
              </a:rPr>
              <a:t>Convert tables and lists to sentences</a:t>
            </a:r>
          </a:p>
          <a:p>
            <a:r>
              <a:rPr lang="en-US" dirty="0">
                <a:cs typeface="Calibri"/>
              </a:rPr>
              <a:t>Approval from RPI Division of the CIO for chatbot integration with Webex</a:t>
            </a:r>
          </a:p>
          <a:p>
            <a:endParaRPr lang="en-US" dirty="0">
              <a:cs typeface="Calibri"/>
            </a:endParaRPr>
          </a:p>
        </p:txBody>
      </p:sp>
    </p:spTree>
    <p:extLst>
      <p:ext uri="{BB962C8B-B14F-4D97-AF65-F5344CB8AC3E}">
        <p14:creationId xmlns:p14="http://schemas.microsoft.com/office/powerpoint/2010/main" val="343942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2CC4-7663-4E56-8426-DF7F24F4611A}"/>
              </a:ext>
            </a:extLst>
          </p:cNvPr>
          <p:cNvSpPr>
            <a:spLocks noGrp="1"/>
          </p:cNvSpPr>
          <p:nvPr>
            <p:ph type="title"/>
          </p:nvPr>
        </p:nvSpPr>
        <p:spPr/>
        <p:txBody>
          <a:bodyPr/>
          <a:lstStyle/>
          <a:p>
            <a:r>
              <a:rPr lang="en-US" dirty="0">
                <a:cs typeface="Calibri Light"/>
              </a:rPr>
              <a:t>Agenda</a:t>
            </a:r>
          </a:p>
        </p:txBody>
      </p:sp>
      <p:sp>
        <p:nvSpPr>
          <p:cNvPr id="3" name="Content Placeholder 2">
            <a:extLst>
              <a:ext uri="{FF2B5EF4-FFF2-40B4-BE49-F238E27FC236}">
                <a16:creationId xmlns:a16="http://schemas.microsoft.com/office/drawing/2014/main" id="{B15B2EB5-CBA9-4F45-B140-A1420C759345}"/>
              </a:ext>
            </a:extLst>
          </p:cNvPr>
          <p:cNvSpPr>
            <a:spLocks noGrp="1"/>
          </p:cNvSpPr>
          <p:nvPr>
            <p:ph idx="1"/>
          </p:nvPr>
        </p:nvSpPr>
        <p:spPr>
          <a:xfrm>
            <a:off x="838200" y="1825625"/>
            <a:ext cx="10515600" cy="4668013"/>
          </a:xfrm>
        </p:spPr>
        <p:txBody>
          <a:bodyPr vert="horz" lIns="91440" tIns="45720" rIns="91440" bIns="45720" rtlCol="0" anchor="t">
            <a:normAutofit fontScale="70000" lnSpcReduction="20000"/>
          </a:bodyPr>
          <a:lstStyle/>
          <a:p>
            <a:r>
              <a:rPr lang="en-US" dirty="0">
                <a:cs typeface="Calibri"/>
              </a:rPr>
              <a:t>Project description recap</a:t>
            </a:r>
          </a:p>
          <a:p>
            <a:r>
              <a:rPr lang="en-US" dirty="0">
                <a:cs typeface="Calibri"/>
              </a:rPr>
              <a:t>Customer needs and engineering specifications</a:t>
            </a:r>
          </a:p>
          <a:p>
            <a:r>
              <a:rPr lang="en-US" dirty="0">
                <a:cs typeface="Calibri"/>
              </a:rPr>
              <a:t>Concept generation</a:t>
            </a:r>
          </a:p>
          <a:p>
            <a:r>
              <a:rPr lang="en-US" dirty="0">
                <a:cs typeface="Calibri"/>
              </a:rPr>
              <a:t>Current work</a:t>
            </a:r>
          </a:p>
          <a:p>
            <a:pPr lvl="1"/>
            <a:r>
              <a:rPr lang="en-US" dirty="0">
                <a:cs typeface="Calibri"/>
              </a:rPr>
              <a:t>System architecture</a:t>
            </a:r>
          </a:p>
          <a:p>
            <a:pPr lvl="1"/>
            <a:r>
              <a:rPr lang="en-US" dirty="0">
                <a:cs typeface="Calibri"/>
              </a:rPr>
              <a:t>Hosting &amp; backend</a:t>
            </a:r>
          </a:p>
          <a:p>
            <a:pPr lvl="1"/>
            <a:r>
              <a:rPr lang="en-US" dirty="0">
                <a:cs typeface="Calibri"/>
              </a:rPr>
              <a:t>Q&amp;A subsystem</a:t>
            </a:r>
          </a:p>
          <a:p>
            <a:pPr lvl="1"/>
            <a:r>
              <a:rPr lang="en-US" dirty="0">
                <a:cs typeface="Calibri"/>
              </a:rPr>
              <a:t>EDN wiki text scraper</a:t>
            </a:r>
          </a:p>
          <a:p>
            <a:pPr lvl="1"/>
            <a:r>
              <a:rPr lang="en-US" dirty="0">
                <a:cs typeface="Calibri"/>
              </a:rPr>
              <a:t>Unstructured text storage</a:t>
            </a:r>
          </a:p>
          <a:p>
            <a:pPr lvl="1"/>
            <a:r>
              <a:rPr lang="en-US" dirty="0">
                <a:cs typeface="Calibri"/>
              </a:rPr>
              <a:t>Vector representations of words</a:t>
            </a:r>
          </a:p>
          <a:p>
            <a:pPr lvl="1"/>
            <a:r>
              <a:rPr lang="en-US" dirty="0">
                <a:cs typeface="Calibri"/>
              </a:rPr>
              <a:t>BERT question and answer model</a:t>
            </a:r>
          </a:p>
          <a:p>
            <a:pPr lvl="1"/>
            <a:r>
              <a:rPr lang="en-US" dirty="0">
                <a:cs typeface="Calibri"/>
              </a:rPr>
              <a:t>Remote Virtual Machine</a:t>
            </a:r>
          </a:p>
          <a:p>
            <a:r>
              <a:rPr lang="en-US" dirty="0">
                <a:cs typeface="Calibri"/>
              </a:rPr>
              <a:t>Next steps</a:t>
            </a:r>
          </a:p>
          <a:p>
            <a:pPr lvl="1"/>
            <a:r>
              <a:rPr lang="en-US" dirty="0">
                <a:cs typeface="Calibri"/>
              </a:rPr>
              <a:t>Connect React Frontend to Python backend for alpha testing</a:t>
            </a:r>
          </a:p>
          <a:p>
            <a:pPr lvl="1"/>
            <a:r>
              <a:rPr lang="en-US" dirty="0">
                <a:cs typeface="Calibri"/>
              </a:rPr>
              <a:t>Database logging for all queries</a:t>
            </a:r>
          </a:p>
          <a:p>
            <a:pPr lvl="1"/>
            <a:r>
              <a:rPr lang="en-US" dirty="0">
                <a:cs typeface="Calibri"/>
              </a:rPr>
              <a:t>Analytics on database for performance improvement and query categorization</a:t>
            </a:r>
          </a:p>
          <a:p>
            <a:pPr lvl="1"/>
            <a:endParaRPr lang="en-US" dirty="0">
              <a:cs typeface="Calibri"/>
            </a:endParaRPr>
          </a:p>
          <a:p>
            <a:pPr lvl="1"/>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26088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5797-BE92-41CE-AA5E-2CE9BA71AECE}"/>
              </a:ext>
            </a:extLst>
          </p:cNvPr>
          <p:cNvSpPr>
            <a:spLocks noGrp="1"/>
          </p:cNvSpPr>
          <p:nvPr>
            <p:ph type="title"/>
          </p:nvPr>
        </p:nvSpPr>
        <p:spPr/>
        <p:txBody>
          <a:bodyPr/>
          <a:lstStyle/>
          <a:p>
            <a:r>
              <a:rPr lang="en-US" dirty="0">
                <a:cs typeface="Calibri Light"/>
              </a:rPr>
              <a:t>Intended User Base and Potential Issues</a:t>
            </a:r>
            <a:endParaRPr lang="en-US" dirty="0"/>
          </a:p>
        </p:txBody>
      </p:sp>
      <p:sp>
        <p:nvSpPr>
          <p:cNvPr id="3" name="Content Placeholder 2">
            <a:extLst>
              <a:ext uri="{FF2B5EF4-FFF2-40B4-BE49-F238E27FC236}">
                <a16:creationId xmlns:a16="http://schemas.microsoft.com/office/drawing/2014/main" id="{56800247-3175-4D79-8AAF-3AAF7904043E}"/>
              </a:ext>
            </a:extLst>
          </p:cNvPr>
          <p:cNvSpPr>
            <a:spLocks noGrp="1"/>
          </p:cNvSpPr>
          <p:nvPr>
            <p:ph idx="1"/>
          </p:nvPr>
        </p:nvSpPr>
        <p:spPr/>
        <p:txBody>
          <a:bodyPr vert="horz" lIns="91440" tIns="45720" rIns="91440" bIns="45720" rtlCol="0" anchor="t">
            <a:normAutofit/>
          </a:bodyPr>
          <a:lstStyle/>
          <a:p>
            <a:r>
              <a:rPr lang="en-US" dirty="0">
                <a:cs typeface="Calibri"/>
              </a:rPr>
              <a:t>Students of the EDN</a:t>
            </a:r>
            <a:endParaRPr lang="en-US" dirty="0"/>
          </a:p>
        </p:txBody>
      </p:sp>
      <p:graphicFrame>
        <p:nvGraphicFramePr>
          <p:cNvPr id="5" name="Table 5">
            <a:extLst>
              <a:ext uri="{FF2B5EF4-FFF2-40B4-BE49-F238E27FC236}">
                <a16:creationId xmlns:a16="http://schemas.microsoft.com/office/drawing/2014/main" id="{51D9DC87-101F-43CC-A644-D0B0F85FEE5A}"/>
              </a:ext>
            </a:extLst>
          </p:cNvPr>
          <p:cNvGraphicFramePr>
            <a:graphicFrameLocks noGrp="1"/>
          </p:cNvGraphicFramePr>
          <p:nvPr>
            <p:extLst>
              <p:ext uri="{D42A27DB-BD31-4B8C-83A1-F6EECF244321}">
                <p14:modId xmlns:p14="http://schemas.microsoft.com/office/powerpoint/2010/main" val="1624945996"/>
              </p:ext>
            </p:extLst>
          </p:nvPr>
        </p:nvGraphicFramePr>
        <p:xfrm>
          <a:off x="1812521" y="3086307"/>
          <a:ext cx="8168640" cy="284122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2150729953"/>
                    </a:ext>
                  </a:extLst>
                </a:gridCol>
                <a:gridCol w="2042160">
                  <a:extLst>
                    <a:ext uri="{9D8B030D-6E8A-4147-A177-3AD203B41FA5}">
                      <a16:colId xmlns:a16="http://schemas.microsoft.com/office/drawing/2014/main" val="3816483466"/>
                    </a:ext>
                  </a:extLst>
                </a:gridCol>
                <a:gridCol w="2042160">
                  <a:extLst>
                    <a:ext uri="{9D8B030D-6E8A-4147-A177-3AD203B41FA5}">
                      <a16:colId xmlns:a16="http://schemas.microsoft.com/office/drawing/2014/main" val="1742027218"/>
                    </a:ext>
                  </a:extLst>
                </a:gridCol>
                <a:gridCol w="2042160">
                  <a:extLst>
                    <a:ext uri="{9D8B030D-6E8A-4147-A177-3AD203B41FA5}">
                      <a16:colId xmlns:a16="http://schemas.microsoft.com/office/drawing/2014/main" val="2793524308"/>
                    </a:ext>
                  </a:extLst>
                </a:gridCol>
              </a:tblGrid>
              <a:tr h="372340">
                <a:tc>
                  <a:txBody>
                    <a:bodyPr/>
                    <a:lstStyle/>
                    <a:p>
                      <a:r>
                        <a:rPr lang="en-US" dirty="0"/>
                        <a:t>Potential Issue</a:t>
                      </a:r>
                    </a:p>
                  </a:txBody>
                  <a:tcPr/>
                </a:tc>
                <a:tc>
                  <a:txBody>
                    <a:bodyPr/>
                    <a:lstStyle/>
                    <a:p>
                      <a:r>
                        <a:rPr lang="en-US" dirty="0"/>
                        <a:t>Impact Level(1-3)</a:t>
                      </a:r>
                    </a:p>
                  </a:txBody>
                  <a:tcPr/>
                </a:tc>
                <a:tc>
                  <a:txBody>
                    <a:bodyPr/>
                    <a:lstStyle/>
                    <a:p>
                      <a:r>
                        <a:rPr lang="en-US" dirty="0"/>
                        <a:t>Probability(1-3)</a:t>
                      </a:r>
                    </a:p>
                  </a:txBody>
                  <a:tcPr/>
                </a:tc>
                <a:tc>
                  <a:txBody>
                    <a:bodyPr/>
                    <a:lstStyle/>
                    <a:p>
                      <a:r>
                        <a:rPr lang="en-US" dirty="0"/>
                        <a:t>Priority</a:t>
                      </a:r>
                    </a:p>
                  </a:txBody>
                  <a:tcPr/>
                </a:tc>
                <a:extLst>
                  <a:ext uri="{0D108BD9-81ED-4DB2-BD59-A6C34878D82A}">
                    <a16:rowId xmlns:a16="http://schemas.microsoft.com/office/drawing/2014/main" val="2454681981"/>
                  </a:ext>
                </a:extLst>
              </a:tr>
              <a:tr h="370840">
                <a:tc>
                  <a:txBody>
                    <a:bodyPr/>
                    <a:lstStyle/>
                    <a:p>
                      <a:r>
                        <a:rPr lang="en-US" dirty="0"/>
                        <a:t>EDN is slow to navigate</a:t>
                      </a:r>
                    </a:p>
                  </a:txBody>
                  <a:tcPr/>
                </a:tc>
                <a:tc>
                  <a:txBody>
                    <a:bodyPr/>
                    <a:lstStyle/>
                    <a:p>
                      <a:r>
                        <a:rPr lang="en-US" dirty="0"/>
                        <a:t>3</a:t>
                      </a:r>
                    </a:p>
                  </a:txBody>
                  <a:tcPr/>
                </a:tc>
                <a:tc>
                  <a:txBody>
                    <a:bodyPr/>
                    <a:lstStyle/>
                    <a:p>
                      <a:r>
                        <a:rPr lang="en-US" dirty="0"/>
                        <a:t>3</a:t>
                      </a:r>
                    </a:p>
                  </a:txBody>
                  <a:tcPr/>
                </a:tc>
                <a:tc>
                  <a:txBody>
                    <a:bodyPr/>
                    <a:lstStyle/>
                    <a:p>
                      <a:r>
                        <a:rPr lang="en-US" dirty="0"/>
                        <a:t>High</a:t>
                      </a:r>
                    </a:p>
                  </a:txBody>
                  <a:tcPr/>
                </a:tc>
                <a:extLst>
                  <a:ext uri="{0D108BD9-81ED-4DB2-BD59-A6C34878D82A}">
                    <a16:rowId xmlns:a16="http://schemas.microsoft.com/office/drawing/2014/main" val="2983318806"/>
                  </a:ext>
                </a:extLst>
              </a:tr>
              <a:tr h="370840">
                <a:tc>
                  <a:txBody>
                    <a:bodyPr/>
                    <a:lstStyle/>
                    <a:p>
                      <a:r>
                        <a:rPr lang="en-US" dirty="0"/>
                        <a:t>EDN is difficult to navigate</a:t>
                      </a:r>
                    </a:p>
                  </a:txBody>
                  <a:tcPr/>
                </a:tc>
                <a:tc>
                  <a:txBody>
                    <a:bodyPr/>
                    <a:lstStyle/>
                    <a:p>
                      <a:r>
                        <a:rPr lang="en-US" dirty="0"/>
                        <a:t>3</a:t>
                      </a:r>
                    </a:p>
                  </a:txBody>
                  <a:tcPr/>
                </a:tc>
                <a:tc>
                  <a:txBody>
                    <a:bodyPr/>
                    <a:lstStyle/>
                    <a:p>
                      <a:r>
                        <a:rPr lang="en-US" dirty="0"/>
                        <a:t>1</a:t>
                      </a:r>
                    </a:p>
                  </a:txBody>
                  <a:tcPr/>
                </a:tc>
                <a:tc>
                  <a:txBody>
                    <a:bodyPr/>
                    <a:lstStyle/>
                    <a:p>
                      <a:r>
                        <a:rPr lang="en-US" dirty="0"/>
                        <a:t>Medium</a:t>
                      </a:r>
                    </a:p>
                  </a:txBody>
                  <a:tcPr/>
                </a:tc>
                <a:extLst>
                  <a:ext uri="{0D108BD9-81ED-4DB2-BD59-A6C34878D82A}">
                    <a16:rowId xmlns:a16="http://schemas.microsoft.com/office/drawing/2014/main" val="1753942672"/>
                  </a:ext>
                </a:extLst>
              </a:tr>
              <a:tr h="370840">
                <a:tc>
                  <a:txBody>
                    <a:bodyPr/>
                    <a:lstStyle/>
                    <a:p>
                      <a:r>
                        <a:rPr lang="en-US" dirty="0"/>
                        <a:t>Professors cannot effectively monitor EDN usage difficulties</a:t>
                      </a:r>
                    </a:p>
                  </a:txBody>
                  <a:tcPr/>
                </a:tc>
                <a:tc>
                  <a:txBody>
                    <a:bodyPr/>
                    <a:lstStyle/>
                    <a:p>
                      <a:r>
                        <a:rPr lang="en-US" dirty="0"/>
                        <a:t>1</a:t>
                      </a:r>
                    </a:p>
                  </a:txBody>
                  <a:tcPr/>
                </a:tc>
                <a:tc>
                  <a:txBody>
                    <a:bodyPr/>
                    <a:lstStyle/>
                    <a:p>
                      <a:r>
                        <a:rPr lang="en-US" dirty="0"/>
                        <a:t>1</a:t>
                      </a:r>
                    </a:p>
                  </a:txBody>
                  <a:tcPr/>
                </a:tc>
                <a:tc>
                  <a:txBody>
                    <a:bodyPr/>
                    <a:lstStyle/>
                    <a:p>
                      <a:r>
                        <a:rPr lang="en-US" dirty="0"/>
                        <a:t>Low</a:t>
                      </a:r>
                    </a:p>
                  </a:txBody>
                  <a:tcPr/>
                </a:tc>
                <a:extLst>
                  <a:ext uri="{0D108BD9-81ED-4DB2-BD59-A6C34878D82A}">
                    <a16:rowId xmlns:a16="http://schemas.microsoft.com/office/drawing/2014/main" val="4117070025"/>
                  </a:ext>
                </a:extLst>
              </a:tr>
            </a:tbl>
          </a:graphicData>
        </a:graphic>
      </p:graphicFrame>
      <p:sp>
        <p:nvSpPr>
          <p:cNvPr id="6" name="TextBox 5">
            <a:extLst>
              <a:ext uri="{FF2B5EF4-FFF2-40B4-BE49-F238E27FC236}">
                <a16:creationId xmlns:a16="http://schemas.microsoft.com/office/drawing/2014/main" id="{853797D1-7996-41E6-A732-25B95A2ECCEC}"/>
              </a:ext>
            </a:extLst>
          </p:cNvPr>
          <p:cNvSpPr txBox="1"/>
          <p:nvPr/>
        </p:nvSpPr>
        <p:spPr>
          <a:xfrm>
            <a:off x="3529445" y="2628900"/>
            <a:ext cx="51331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1: Potential issues and assigned priorities</a:t>
            </a:r>
          </a:p>
        </p:txBody>
      </p:sp>
    </p:spTree>
    <p:extLst>
      <p:ext uri="{BB962C8B-B14F-4D97-AF65-F5344CB8AC3E}">
        <p14:creationId xmlns:p14="http://schemas.microsoft.com/office/powerpoint/2010/main" val="306607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A2F6-39AD-4EB9-85FF-E3EDD3A291FC}"/>
              </a:ext>
            </a:extLst>
          </p:cNvPr>
          <p:cNvSpPr>
            <a:spLocks noGrp="1"/>
          </p:cNvSpPr>
          <p:nvPr>
            <p:ph type="title"/>
          </p:nvPr>
        </p:nvSpPr>
        <p:spPr/>
        <p:txBody>
          <a:bodyPr/>
          <a:lstStyle/>
          <a:p>
            <a:r>
              <a:rPr lang="en-US" dirty="0"/>
              <a:t>Customer Needs and Engineering Requirements Highlights of Table 2 below</a:t>
            </a:r>
          </a:p>
        </p:txBody>
      </p:sp>
      <p:sp>
        <p:nvSpPr>
          <p:cNvPr id="3" name="Content Placeholder 2">
            <a:extLst>
              <a:ext uri="{FF2B5EF4-FFF2-40B4-BE49-F238E27FC236}">
                <a16:creationId xmlns:a16="http://schemas.microsoft.com/office/drawing/2014/main" id="{D811018B-9ECA-48EE-830E-7B203461A150}"/>
              </a:ext>
            </a:extLst>
          </p:cNvPr>
          <p:cNvSpPr>
            <a:spLocks noGrp="1"/>
          </p:cNvSpPr>
          <p:nvPr>
            <p:ph idx="1"/>
          </p:nvPr>
        </p:nvSpPr>
        <p:spPr/>
        <p:txBody>
          <a:bodyPr vert="horz" lIns="91440" tIns="45720" rIns="91440" bIns="45720" rtlCol="0" anchor="t">
            <a:normAutofit/>
          </a:bodyPr>
          <a:lstStyle/>
          <a:p>
            <a:r>
              <a:rPr lang="en-US" dirty="0"/>
              <a:t>Low frequency of unusable answers</a:t>
            </a:r>
          </a:p>
          <a:p>
            <a:r>
              <a:rPr lang="en-US" dirty="0"/>
              <a:t>Ease of use for the student</a:t>
            </a:r>
          </a:p>
          <a:p>
            <a:r>
              <a:rPr lang="en-US" dirty="0"/>
              <a:t>Observable benefits as opposed to searching wiki pages manually</a:t>
            </a:r>
            <a:endParaRPr lang="en-US" dirty="0">
              <a:cs typeface="Calibri"/>
            </a:endParaRPr>
          </a:p>
          <a:p>
            <a:r>
              <a:rPr lang="en-US" dirty="0"/>
              <a:t>Effective administrative toolset for instructors</a:t>
            </a:r>
            <a:endParaRPr lang="en-US" dirty="0">
              <a:cs typeface="Calibri"/>
            </a:endParaRPr>
          </a:p>
          <a:p>
            <a:endParaRPr lang="en-US" dirty="0"/>
          </a:p>
          <a:p>
            <a:endParaRPr lang="en-US" dirty="0"/>
          </a:p>
        </p:txBody>
      </p:sp>
    </p:spTree>
    <p:extLst>
      <p:ext uri="{BB962C8B-B14F-4D97-AF65-F5344CB8AC3E}">
        <p14:creationId xmlns:p14="http://schemas.microsoft.com/office/powerpoint/2010/main" val="145085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FC76F9F-A9B3-4D31-9B31-E85E13AB4257}"/>
              </a:ext>
            </a:extLst>
          </p:cNvPr>
          <p:cNvGraphicFramePr>
            <a:graphicFrameLocks noGrp="1"/>
          </p:cNvGraphicFramePr>
          <p:nvPr>
            <p:extLst>
              <p:ext uri="{D42A27DB-BD31-4B8C-83A1-F6EECF244321}">
                <p14:modId xmlns:p14="http://schemas.microsoft.com/office/powerpoint/2010/main" val="2533295776"/>
              </p:ext>
            </p:extLst>
          </p:nvPr>
        </p:nvGraphicFramePr>
        <p:xfrm>
          <a:off x="-14002" y="550545"/>
          <a:ext cx="12179169" cy="6277291"/>
        </p:xfrm>
        <a:graphic>
          <a:graphicData uri="http://schemas.openxmlformats.org/drawingml/2006/table">
            <a:tbl>
              <a:tblPr firstRow="1" bandRow="1">
                <a:tableStyleId>{5C22544A-7EE6-4342-B048-85BDC9FD1C3A}</a:tableStyleId>
              </a:tblPr>
              <a:tblGrid>
                <a:gridCol w="459465">
                  <a:extLst>
                    <a:ext uri="{9D8B030D-6E8A-4147-A177-3AD203B41FA5}">
                      <a16:colId xmlns:a16="http://schemas.microsoft.com/office/drawing/2014/main" val="3001820895"/>
                    </a:ext>
                  </a:extLst>
                </a:gridCol>
                <a:gridCol w="3772888">
                  <a:extLst>
                    <a:ext uri="{9D8B030D-6E8A-4147-A177-3AD203B41FA5}">
                      <a16:colId xmlns:a16="http://schemas.microsoft.com/office/drawing/2014/main" val="30805753"/>
                    </a:ext>
                  </a:extLst>
                </a:gridCol>
                <a:gridCol w="569024">
                  <a:extLst>
                    <a:ext uri="{9D8B030D-6E8A-4147-A177-3AD203B41FA5}">
                      <a16:colId xmlns:a16="http://schemas.microsoft.com/office/drawing/2014/main" val="2328521922"/>
                    </a:ext>
                  </a:extLst>
                </a:gridCol>
                <a:gridCol w="321623">
                  <a:extLst>
                    <a:ext uri="{9D8B030D-6E8A-4147-A177-3AD203B41FA5}">
                      <a16:colId xmlns:a16="http://schemas.microsoft.com/office/drawing/2014/main" val="153515072"/>
                    </a:ext>
                  </a:extLst>
                </a:gridCol>
                <a:gridCol w="4559820">
                  <a:extLst>
                    <a:ext uri="{9D8B030D-6E8A-4147-A177-3AD203B41FA5}">
                      <a16:colId xmlns:a16="http://schemas.microsoft.com/office/drawing/2014/main" val="3951241439"/>
                    </a:ext>
                  </a:extLst>
                </a:gridCol>
                <a:gridCol w="723233">
                  <a:extLst>
                    <a:ext uri="{9D8B030D-6E8A-4147-A177-3AD203B41FA5}">
                      <a16:colId xmlns:a16="http://schemas.microsoft.com/office/drawing/2014/main" val="24623625"/>
                    </a:ext>
                  </a:extLst>
                </a:gridCol>
                <a:gridCol w="581396">
                  <a:extLst>
                    <a:ext uri="{9D8B030D-6E8A-4147-A177-3AD203B41FA5}">
                      <a16:colId xmlns:a16="http://schemas.microsoft.com/office/drawing/2014/main" val="659649296"/>
                    </a:ext>
                  </a:extLst>
                </a:gridCol>
                <a:gridCol w="1191720">
                  <a:extLst>
                    <a:ext uri="{9D8B030D-6E8A-4147-A177-3AD203B41FA5}">
                      <a16:colId xmlns:a16="http://schemas.microsoft.com/office/drawing/2014/main" val="641068178"/>
                    </a:ext>
                  </a:extLst>
                </a:gridCol>
              </a:tblGrid>
              <a:tr h="638071">
                <a:tc>
                  <a:txBody>
                    <a:bodyPr/>
                    <a:lstStyle/>
                    <a:p>
                      <a:pPr algn="l" fontAlgn="ctr"/>
                      <a:r>
                        <a:rPr lang="en-US" sz="1400" u="none" strike="noStrike" dirty="0">
                          <a:effectLst/>
                        </a:rPr>
                        <a:t>Need #</a:t>
                      </a:r>
                      <a:endParaRPr lang="en-US" sz="1400" b="1" i="0" u="none" strike="noStrike">
                        <a:solidFill>
                          <a:srgbClr val="000000"/>
                        </a:solidFill>
                        <a:effectLst/>
                        <a:latin typeface="Calibri"/>
                      </a:endParaRPr>
                    </a:p>
                  </a:txBody>
                  <a:tcPr marL="6124" marR="6124" marT="6124" marB="0" anchor="ctr"/>
                </a:tc>
                <a:tc>
                  <a:txBody>
                    <a:bodyPr/>
                    <a:lstStyle/>
                    <a:p>
                      <a:pPr algn="l" fontAlgn="ctr"/>
                      <a:r>
                        <a:rPr lang="en-US" sz="1400" u="none" strike="noStrike" dirty="0">
                          <a:effectLst/>
                        </a:rPr>
                        <a:t>Customer Need</a:t>
                      </a:r>
                      <a:br>
                        <a:rPr lang="en-US" sz="1400" u="none" strike="noStrike" dirty="0">
                          <a:effectLst/>
                        </a:rPr>
                      </a:br>
                      <a:endParaRPr lang="en-US" sz="1400" b="1" i="0" u="none" strike="noStrike">
                        <a:solidFill>
                          <a:srgbClr val="000000"/>
                        </a:solidFill>
                        <a:effectLst/>
                        <a:latin typeface="Calibri"/>
                      </a:endParaRPr>
                    </a:p>
                  </a:txBody>
                  <a:tcPr marL="6124" marR="6124" marT="6124" marB="0" anchor="ctr"/>
                </a:tc>
                <a:tc>
                  <a:txBody>
                    <a:bodyPr/>
                    <a:lstStyle/>
                    <a:p>
                      <a:pPr algn="l" fontAlgn="ctr"/>
                      <a:r>
                        <a:rPr lang="en-US" sz="1400" u="none" strike="noStrike" dirty="0">
                          <a:effectLst/>
                        </a:rPr>
                        <a:t>Priority</a:t>
                      </a:r>
                      <a:endParaRPr lang="en-US" sz="1400" b="1" i="0" u="none" strike="noStrike" dirty="0">
                        <a:solidFill>
                          <a:srgbClr val="000000"/>
                        </a:solidFill>
                        <a:effectLst/>
                        <a:latin typeface="Calibri"/>
                      </a:endParaRPr>
                    </a:p>
                  </a:txBody>
                  <a:tcPr marL="6124" marR="6124" marT="6124" marB="0" anchor="ctr"/>
                </a:tc>
                <a:tc>
                  <a:txBody>
                    <a:bodyPr/>
                    <a:lstStyle/>
                    <a:p>
                      <a:pPr algn="l" fontAlgn="ctr"/>
                      <a:r>
                        <a:rPr lang="en-US" sz="1400" u="none" strike="noStrike" dirty="0">
                          <a:effectLst/>
                        </a:rPr>
                        <a:t>Req #</a:t>
                      </a:r>
                      <a:endParaRPr lang="en-US" sz="1400" b="1" i="0" u="none" strike="noStrike">
                        <a:solidFill>
                          <a:srgbClr val="000000"/>
                        </a:solidFill>
                        <a:effectLst/>
                        <a:latin typeface="Calibri"/>
                      </a:endParaRPr>
                    </a:p>
                  </a:txBody>
                  <a:tcPr marL="6124" marR="6124" marT="6124" marB="0" anchor="ctr"/>
                </a:tc>
                <a:tc>
                  <a:txBody>
                    <a:bodyPr/>
                    <a:lstStyle/>
                    <a:p>
                      <a:pPr algn="l" fontAlgn="ctr"/>
                      <a:r>
                        <a:rPr lang="en-US" sz="1400" u="none" strike="noStrike" dirty="0">
                          <a:effectLst/>
                        </a:rPr>
                        <a:t>Project Requirement / Description / Metric</a:t>
                      </a:r>
                      <a:br>
                        <a:rPr lang="en-US" sz="1400" u="none" strike="noStrike" dirty="0">
                          <a:effectLst/>
                        </a:rPr>
                      </a:br>
                      <a:endParaRPr lang="en-US" sz="1400" b="1" i="0" u="none" strike="noStrike">
                        <a:solidFill>
                          <a:srgbClr val="000000"/>
                        </a:solidFill>
                        <a:effectLst/>
                        <a:latin typeface="Calibri"/>
                      </a:endParaRPr>
                    </a:p>
                  </a:txBody>
                  <a:tcPr marL="6124" marR="6124" marT="6124" marB="0" anchor="ctr"/>
                </a:tc>
                <a:tc>
                  <a:txBody>
                    <a:bodyPr/>
                    <a:lstStyle/>
                    <a:p>
                      <a:pPr algn="l" fontAlgn="ctr"/>
                      <a:r>
                        <a:rPr lang="en-US" sz="1400" u="none" strike="noStrike" dirty="0">
                          <a:effectLst/>
                        </a:rPr>
                        <a:t>Value(s) / Range</a:t>
                      </a:r>
                      <a:endParaRPr lang="en-US" sz="1400" b="1" i="0" u="none" strike="noStrike" dirty="0">
                        <a:solidFill>
                          <a:srgbClr val="000000"/>
                        </a:solidFill>
                        <a:effectLst/>
                        <a:latin typeface="Calibri"/>
                      </a:endParaRPr>
                    </a:p>
                  </a:txBody>
                  <a:tcPr marL="6124" marR="6124" marT="6124" marB="0" anchor="ctr"/>
                </a:tc>
                <a:tc>
                  <a:txBody>
                    <a:bodyPr/>
                    <a:lstStyle/>
                    <a:p>
                      <a:pPr algn="l" fontAlgn="ctr"/>
                      <a:r>
                        <a:rPr lang="en-US" sz="1400" u="none" strike="noStrike" dirty="0">
                          <a:effectLst/>
                        </a:rPr>
                        <a:t>Units</a:t>
                      </a:r>
                      <a:endParaRPr lang="en-US" sz="1400" b="1" i="0" u="none" strike="noStrike" dirty="0">
                        <a:solidFill>
                          <a:srgbClr val="000000"/>
                        </a:solidFill>
                        <a:effectLst/>
                        <a:latin typeface="Calibri"/>
                      </a:endParaRPr>
                    </a:p>
                  </a:txBody>
                  <a:tcPr marL="6124" marR="6124" marT="6124" marB="0" anchor="ctr"/>
                </a:tc>
                <a:tc>
                  <a:txBody>
                    <a:bodyPr/>
                    <a:lstStyle/>
                    <a:p>
                      <a:pPr algn="l" fontAlgn="ctr"/>
                      <a:r>
                        <a:rPr lang="en-US" sz="1400" u="none" strike="noStrike" dirty="0">
                          <a:effectLst/>
                        </a:rPr>
                        <a:t>Constraint</a:t>
                      </a:r>
                    </a:p>
                  </a:txBody>
                  <a:tcPr marL="6124" marR="6124" marT="6124" marB="0" vert="vert270" anchor="ctr"/>
                </a:tc>
                <a:extLst>
                  <a:ext uri="{0D108BD9-81ED-4DB2-BD59-A6C34878D82A}">
                    <a16:rowId xmlns:a16="http://schemas.microsoft.com/office/drawing/2014/main" val="1507911899"/>
                  </a:ext>
                </a:extLst>
              </a:tr>
              <a:tr h="342462">
                <a:tc>
                  <a:txBody>
                    <a:bodyPr/>
                    <a:lstStyle/>
                    <a:p>
                      <a:pPr algn="l" fontAlgn="b"/>
                      <a:r>
                        <a:rPr lang="en-US" sz="1400" u="none" strike="noStrike" dirty="0">
                          <a:effectLst/>
                        </a:rPr>
                        <a:t>1</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There must be a loose way to interact with the chatbot (i.e., no strict format required for queries)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High</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1.1</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System correctly decides whether 80% of user queries are answerable</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100]</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80%</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3107003737"/>
                  </a:ext>
                </a:extLst>
              </a:tr>
              <a:tr h="192311">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1.2</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System gives a satisfactory answer to 50% of answerable queries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100]</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50%</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3580502199"/>
                  </a:ext>
                </a:extLst>
              </a:tr>
              <a:tr h="192311">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1.3</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F1-score is above 80%</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100]</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70%</a:t>
                      </a:r>
                      <a:endParaRPr lang="en-US" sz="1400" b="0" i="0" u="none" strike="noStrike" dirty="0">
                        <a:solidFill>
                          <a:srgbClr val="444444"/>
                        </a:solidFill>
                        <a:effectLst/>
                        <a:latin typeface="Calibri"/>
                      </a:endParaRPr>
                    </a:p>
                  </a:txBody>
                  <a:tcPr marL="6124" marR="6124" marT="6124" marB="0" anchor="b"/>
                </a:tc>
                <a:extLst>
                  <a:ext uri="{0D108BD9-81ED-4DB2-BD59-A6C34878D82A}">
                    <a16:rowId xmlns:a16="http://schemas.microsoft.com/office/drawing/2014/main" val="600151991"/>
                  </a:ext>
                </a:extLst>
              </a:tr>
              <a:tr h="192311">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1.4</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System is convenient to use for 90% of users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100]</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90%</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923713850"/>
                  </a:ext>
                </a:extLst>
              </a:tr>
              <a:tr h="192311">
                <a:tc>
                  <a:txBody>
                    <a:bodyPr/>
                    <a:lstStyle/>
                    <a:p>
                      <a:pPr algn="l" fontAlgn="b"/>
                      <a:r>
                        <a:rPr lang="en-US" sz="1400" u="none" strike="noStrike" dirty="0">
                          <a:effectLst/>
                        </a:rPr>
                        <a:t>2</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Instructors should be able to access a history of student queries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Low</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2.1</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System can handle 100 simultaneous users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Users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100</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2189005442"/>
                  </a:ext>
                </a:extLst>
              </a:tr>
              <a:tr h="342462">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2.2</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Instructor can see student queries within 10 minutes after they are submitted</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Minutes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10</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1072069873"/>
                  </a:ext>
                </a:extLst>
              </a:tr>
              <a:tr h="192311">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2.3</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Instructor can see up to 100 entries in the log at a time</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Entries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100</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1975893812"/>
                  </a:ext>
                </a:extLst>
              </a:tr>
              <a:tr h="192311">
                <a:tc>
                  <a:txBody>
                    <a:bodyPr/>
                    <a:lstStyle/>
                    <a:p>
                      <a:pPr algn="l" fontAlgn="b"/>
                      <a:r>
                        <a:rPr lang="en-US" sz="1400" u="none" strike="noStrike" dirty="0">
                          <a:effectLst/>
                        </a:rPr>
                        <a:t>3</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The system should be quick to use</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3.1</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Total time to get a response is less than a minute</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Minutes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1</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2316724848"/>
                  </a:ext>
                </a:extLst>
              </a:tr>
              <a:tr h="192311">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3.2</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Only the top 5 relevant pages should be displayed</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Pages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 5</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3177535759"/>
                  </a:ext>
                </a:extLst>
              </a:tr>
              <a:tr h="342462">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3.3</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A sample of common questions take less time to answer with the bot than with just the EDN</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Minutes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&lt; time needed with EDN</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148217375"/>
                  </a:ext>
                </a:extLst>
              </a:tr>
              <a:tr h="342462">
                <a:tc>
                  <a:txBody>
                    <a:bodyPr/>
                    <a:lstStyle/>
                    <a:p>
                      <a:pPr algn="l" fontAlgn="b"/>
                      <a:r>
                        <a:rPr lang="en-US" sz="1400" u="none" strike="noStrike" dirty="0">
                          <a:effectLst/>
                        </a:rPr>
                        <a:t>4</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Students want information about their Project and Chief Engineers</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4.1</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System must have access to current PE and CE listings</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122689220"/>
                  </a:ext>
                </a:extLst>
              </a:tr>
              <a:tr h="342462">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4.2</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System must modify </a:t>
                      </a:r>
                      <a:r>
                        <a:rPr lang="en-US" sz="1400" u="none" strike="noStrike" dirty="0" err="1">
                          <a:effectLst/>
                        </a:rPr>
                        <a:t>querries</a:t>
                      </a:r>
                      <a:r>
                        <a:rPr lang="en-US" sz="1400" u="none" strike="noStrike" dirty="0">
                          <a:effectLst/>
                        </a:rPr>
                        <a:t> for PE and CE information based on Capstone Project</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3463259730"/>
                  </a:ext>
                </a:extLst>
              </a:tr>
              <a:tr h="342462">
                <a:tc>
                  <a:txBody>
                    <a:bodyPr/>
                    <a:lstStyle/>
                    <a:p>
                      <a:pPr algn="l" fontAlgn="b"/>
                      <a:r>
                        <a:rPr lang="en-US" sz="1400" u="none" strike="noStrike" dirty="0">
                          <a:effectLst/>
                        </a:rPr>
                        <a:t>5</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Chatbot needs information from wiki pages</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5.1</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Chatbot needs to be able to scrape information off of the wiki and store it in a database in order to be indexed</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534604737"/>
                  </a:ext>
                </a:extLst>
              </a:tr>
              <a:tr h="342462">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5.2</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Database provides information such as the text around the query hit and a link to the page the query hit was found on</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3989963634"/>
                  </a:ext>
                </a:extLst>
              </a:tr>
              <a:tr h="342462">
                <a:tc>
                  <a:txBody>
                    <a:bodyPr/>
                    <a:lstStyle/>
                    <a:p>
                      <a:pPr algn="l" fontAlgn="b"/>
                      <a:r>
                        <a:rPr lang="en-US" sz="1400" u="none" strike="noStrike" dirty="0">
                          <a:effectLst/>
                        </a:rPr>
                        <a:t>6</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An admin traffic analysis </a:t>
                      </a:r>
                      <a:endParaRPr lang="en-US" sz="1400" b="0" i="0" u="none" strike="noStrike" dirty="0">
                        <a:solidFill>
                          <a:srgbClr val="000000"/>
                        </a:solidFill>
                        <a:effectLst/>
                        <a:latin typeface="Calibri"/>
                      </a:endParaRPr>
                    </a:p>
                  </a:txBody>
                  <a:tcPr marL="6124" marR="6124" marT="6124" marB="0" anchor="b"/>
                </a:tc>
                <a:tc>
                  <a:txBody>
                    <a:bodyPr/>
                    <a:lstStyle/>
                    <a:p>
                      <a:pPr algn="l" fontAlgn="b"/>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6.1</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collect user traffic on what information is requested the most - categorized - for future improvement.</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[0, ∞)</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categories</a:t>
                      </a:r>
                      <a:endParaRPr lang="en-US" sz="1400" b="0" i="0" u="none" strike="noStrike" dirty="0">
                        <a:solidFill>
                          <a:srgbClr val="000000"/>
                        </a:solidFill>
                        <a:effectLst/>
                        <a:latin typeface="Calibri"/>
                      </a:endParaRPr>
                    </a:p>
                  </a:txBody>
                  <a:tcPr marL="6124" marR="6124" marT="6124" marB="0" anchor="b"/>
                </a:tc>
                <a:tc>
                  <a:txBody>
                    <a:bodyPr/>
                    <a:lstStyle/>
                    <a:p>
                      <a:pPr algn="l" fontAlgn="b"/>
                      <a:r>
                        <a:rPr lang="en-US" sz="1400" u="none" strike="noStrike" dirty="0">
                          <a:effectLst/>
                        </a:rPr>
                        <a:t>&gt;10</a:t>
                      </a:r>
                      <a:endParaRPr lang="en-US" sz="1400" b="0" i="0" u="none" strike="noStrike" dirty="0">
                        <a:solidFill>
                          <a:srgbClr val="000000"/>
                        </a:solidFill>
                        <a:effectLst/>
                        <a:latin typeface="Calibri"/>
                      </a:endParaRPr>
                    </a:p>
                  </a:txBody>
                  <a:tcPr marL="6124" marR="6124" marT="6124" marB="0" anchor="b"/>
                </a:tc>
                <a:extLst>
                  <a:ext uri="{0D108BD9-81ED-4DB2-BD59-A6C34878D82A}">
                    <a16:rowId xmlns:a16="http://schemas.microsoft.com/office/drawing/2014/main" val="254773516"/>
                  </a:ext>
                </a:extLst>
              </a:tr>
            </a:tbl>
          </a:graphicData>
        </a:graphic>
      </p:graphicFrame>
      <p:sp>
        <p:nvSpPr>
          <p:cNvPr id="5" name="TextBox 4">
            <a:extLst>
              <a:ext uri="{FF2B5EF4-FFF2-40B4-BE49-F238E27FC236}">
                <a16:creationId xmlns:a16="http://schemas.microsoft.com/office/drawing/2014/main" id="{494DAAAB-7DC9-442F-9C42-0E513927F339}"/>
              </a:ext>
            </a:extLst>
          </p:cNvPr>
          <p:cNvSpPr txBox="1"/>
          <p:nvPr/>
        </p:nvSpPr>
        <p:spPr>
          <a:xfrm>
            <a:off x="3365097" y="105488"/>
            <a:ext cx="5447489" cy="369651"/>
          </a:xfrm>
          <a:prstGeom prst="rect">
            <a:avLst/>
          </a:prstGeom>
          <a:noFill/>
        </p:spPr>
        <p:txBody>
          <a:bodyPr wrap="square" lIns="91440" tIns="45720" rIns="91440" bIns="45720" rtlCol="0" anchor="t">
            <a:spAutoFit/>
          </a:bodyPr>
          <a:lstStyle/>
          <a:p>
            <a:r>
              <a:rPr lang="en-US" dirty="0"/>
              <a:t>Table 2: Customer needs and associated requirements</a:t>
            </a:r>
          </a:p>
        </p:txBody>
      </p:sp>
    </p:spTree>
    <p:extLst>
      <p:ext uri="{BB962C8B-B14F-4D97-AF65-F5344CB8AC3E}">
        <p14:creationId xmlns:p14="http://schemas.microsoft.com/office/powerpoint/2010/main" val="242650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3304-75B4-4E24-91CE-0F630AFED1B9}"/>
              </a:ext>
            </a:extLst>
          </p:cNvPr>
          <p:cNvSpPr>
            <a:spLocks noGrp="1"/>
          </p:cNvSpPr>
          <p:nvPr>
            <p:ph type="title"/>
          </p:nvPr>
        </p:nvSpPr>
        <p:spPr/>
        <p:txBody>
          <a:bodyPr/>
          <a:lstStyle/>
          <a:p>
            <a:r>
              <a:rPr lang="en-US" dirty="0">
                <a:cs typeface="Calibri Light"/>
              </a:rPr>
              <a:t>Concept Selection Highlights of Table 3 below </a:t>
            </a:r>
            <a:endParaRPr lang="en-US" dirty="0"/>
          </a:p>
        </p:txBody>
      </p:sp>
      <p:sp>
        <p:nvSpPr>
          <p:cNvPr id="3" name="Content Placeholder 2">
            <a:extLst>
              <a:ext uri="{FF2B5EF4-FFF2-40B4-BE49-F238E27FC236}">
                <a16:creationId xmlns:a16="http://schemas.microsoft.com/office/drawing/2014/main" id="{B9E650F1-136F-4B5E-8CC8-627054D2EEE5}"/>
              </a:ext>
            </a:extLst>
          </p:cNvPr>
          <p:cNvSpPr>
            <a:spLocks noGrp="1"/>
          </p:cNvSpPr>
          <p:nvPr>
            <p:ph idx="1"/>
          </p:nvPr>
        </p:nvSpPr>
        <p:spPr/>
        <p:txBody>
          <a:bodyPr vert="horz" lIns="91440" tIns="45720" rIns="91440" bIns="45720" rtlCol="0" anchor="t">
            <a:normAutofit/>
          </a:bodyPr>
          <a:lstStyle/>
          <a:p>
            <a:r>
              <a:rPr lang="en-US" dirty="0">
                <a:cs typeface="Calibri"/>
              </a:rPr>
              <a:t>Ease of Implementation</a:t>
            </a:r>
          </a:p>
          <a:p>
            <a:pPr lvl="1"/>
            <a:r>
              <a:rPr lang="en-US" dirty="0">
                <a:cs typeface="Calibri"/>
              </a:rPr>
              <a:t>5 week project timeline</a:t>
            </a:r>
          </a:p>
          <a:p>
            <a:r>
              <a:rPr lang="en-US" dirty="0">
                <a:cs typeface="Calibri"/>
              </a:rPr>
              <a:t>Performance</a:t>
            </a:r>
          </a:p>
          <a:p>
            <a:pPr lvl="1"/>
            <a:r>
              <a:rPr lang="en-US" dirty="0">
                <a:cs typeface="Calibri"/>
              </a:rPr>
              <a:t>Gauge machine learning model performance by accuracy</a:t>
            </a:r>
          </a:p>
          <a:p>
            <a:pPr lvl="1"/>
            <a:r>
              <a:rPr lang="en-US" dirty="0">
                <a:cs typeface="Calibri"/>
              </a:rPr>
              <a:t>Gauge system performance by response times</a:t>
            </a:r>
          </a:p>
          <a:p>
            <a:r>
              <a:rPr lang="en-US" dirty="0">
                <a:cs typeface="Calibri"/>
              </a:rPr>
              <a:t>Client resource usage</a:t>
            </a:r>
          </a:p>
          <a:p>
            <a:pPr lvl="1"/>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289591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0319B7-1D61-4E1B-A550-6E8F7381FE4B}"/>
              </a:ext>
            </a:extLst>
          </p:cNvPr>
          <p:cNvSpPr txBox="1"/>
          <p:nvPr/>
        </p:nvSpPr>
        <p:spPr>
          <a:xfrm>
            <a:off x="4378036" y="3364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3: Concept Selection</a:t>
            </a:r>
          </a:p>
        </p:txBody>
      </p:sp>
      <p:graphicFrame>
        <p:nvGraphicFramePr>
          <p:cNvPr id="6" name="Table 5">
            <a:extLst>
              <a:ext uri="{FF2B5EF4-FFF2-40B4-BE49-F238E27FC236}">
                <a16:creationId xmlns:a16="http://schemas.microsoft.com/office/drawing/2014/main" id="{A16409EF-CA29-4265-9A3F-0F55BAF7387B}"/>
              </a:ext>
            </a:extLst>
          </p:cNvPr>
          <p:cNvGraphicFramePr>
            <a:graphicFrameLocks noGrp="1"/>
          </p:cNvGraphicFramePr>
          <p:nvPr>
            <p:extLst>
              <p:ext uri="{D42A27DB-BD31-4B8C-83A1-F6EECF244321}">
                <p14:modId xmlns:p14="http://schemas.microsoft.com/office/powerpoint/2010/main" val="788384672"/>
              </p:ext>
            </p:extLst>
          </p:nvPr>
        </p:nvGraphicFramePr>
        <p:xfrm>
          <a:off x="-19166" y="415636"/>
          <a:ext cx="12184547" cy="6423660"/>
        </p:xfrm>
        <a:graphic>
          <a:graphicData uri="http://schemas.openxmlformats.org/drawingml/2006/table">
            <a:tbl>
              <a:tblPr firstRow="1" bandRow="1">
                <a:tableStyleId>{5C22544A-7EE6-4342-B048-85BDC9FD1C3A}</a:tableStyleId>
              </a:tblPr>
              <a:tblGrid>
                <a:gridCol w="1026720">
                  <a:extLst>
                    <a:ext uri="{9D8B030D-6E8A-4147-A177-3AD203B41FA5}">
                      <a16:colId xmlns:a16="http://schemas.microsoft.com/office/drawing/2014/main" val="3780969733"/>
                    </a:ext>
                  </a:extLst>
                </a:gridCol>
                <a:gridCol w="1335974">
                  <a:extLst>
                    <a:ext uri="{9D8B030D-6E8A-4147-A177-3AD203B41FA5}">
                      <a16:colId xmlns:a16="http://schemas.microsoft.com/office/drawing/2014/main" val="372567925"/>
                    </a:ext>
                  </a:extLst>
                </a:gridCol>
                <a:gridCol w="4663538">
                  <a:extLst>
                    <a:ext uri="{9D8B030D-6E8A-4147-A177-3AD203B41FA5}">
                      <a16:colId xmlns:a16="http://schemas.microsoft.com/office/drawing/2014/main" val="2988227610"/>
                    </a:ext>
                  </a:extLst>
                </a:gridCol>
                <a:gridCol w="816427">
                  <a:extLst>
                    <a:ext uri="{9D8B030D-6E8A-4147-A177-3AD203B41FA5}">
                      <a16:colId xmlns:a16="http://schemas.microsoft.com/office/drawing/2014/main" val="3030360602"/>
                    </a:ext>
                  </a:extLst>
                </a:gridCol>
                <a:gridCol w="1385441">
                  <a:extLst>
                    <a:ext uri="{9D8B030D-6E8A-4147-A177-3AD203B41FA5}">
                      <a16:colId xmlns:a16="http://schemas.microsoft.com/office/drawing/2014/main" val="1771258993"/>
                    </a:ext>
                  </a:extLst>
                </a:gridCol>
                <a:gridCol w="680354">
                  <a:extLst>
                    <a:ext uri="{9D8B030D-6E8A-4147-A177-3AD203B41FA5}">
                      <a16:colId xmlns:a16="http://schemas.microsoft.com/office/drawing/2014/main" val="1742501157"/>
                    </a:ext>
                  </a:extLst>
                </a:gridCol>
                <a:gridCol w="952492">
                  <a:extLst>
                    <a:ext uri="{9D8B030D-6E8A-4147-A177-3AD203B41FA5}">
                      <a16:colId xmlns:a16="http://schemas.microsoft.com/office/drawing/2014/main" val="1251266369"/>
                    </a:ext>
                  </a:extLst>
                </a:gridCol>
                <a:gridCol w="593766">
                  <a:extLst>
                    <a:ext uri="{9D8B030D-6E8A-4147-A177-3AD203B41FA5}">
                      <a16:colId xmlns:a16="http://schemas.microsoft.com/office/drawing/2014/main" val="2872548272"/>
                    </a:ext>
                  </a:extLst>
                </a:gridCol>
                <a:gridCol w="729835">
                  <a:extLst>
                    <a:ext uri="{9D8B030D-6E8A-4147-A177-3AD203B41FA5}">
                      <a16:colId xmlns:a16="http://schemas.microsoft.com/office/drawing/2014/main" val="1023986835"/>
                    </a:ext>
                  </a:extLst>
                </a:gridCol>
              </a:tblGrid>
              <a:tr h="190500">
                <a:tc>
                  <a:txBody>
                    <a:bodyPr/>
                    <a:lstStyle/>
                    <a:p>
                      <a:r>
                        <a:rPr lang="en-US" sz="1400" dirty="0">
                          <a:effectLst/>
                        </a:rPr>
                        <a:t>Associated Need(s)</a:t>
                      </a:r>
                    </a:p>
                  </a:txBody>
                  <a:tcPr anchor="ctr"/>
                </a:tc>
                <a:tc>
                  <a:txBody>
                    <a:bodyPr/>
                    <a:lstStyle/>
                    <a:p>
                      <a:r>
                        <a:rPr lang="en-US" sz="1400" dirty="0">
                          <a:effectLst/>
                        </a:rPr>
                        <a:t>Concept Name</a:t>
                      </a:r>
                    </a:p>
                  </a:txBody>
                  <a:tcPr anchor="ctr"/>
                </a:tc>
                <a:tc>
                  <a:txBody>
                    <a:bodyPr/>
                    <a:lstStyle/>
                    <a:p>
                      <a:r>
                        <a:rPr lang="en-US" sz="1400" dirty="0">
                          <a:effectLst/>
                        </a:rPr>
                        <a:t>Concept Description</a:t>
                      </a:r>
                    </a:p>
                  </a:txBody>
                  <a:tcPr anchor="ctr"/>
                </a:tc>
                <a:tc>
                  <a:txBody>
                    <a:bodyPr/>
                    <a:lstStyle/>
                    <a:p>
                      <a:r>
                        <a:rPr lang="en-US" sz="1400" dirty="0">
                          <a:effectLst/>
                        </a:rPr>
                        <a:t>Name(s)</a:t>
                      </a:r>
                    </a:p>
                  </a:txBody>
                  <a:tcPr anchor="ctr"/>
                </a:tc>
                <a:tc>
                  <a:txBody>
                    <a:bodyPr/>
                    <a:lstStyle/>
                    <a:p>
                      <a:r>
                        <a:rPr lang="en-US" sz="1400" dirty="0">
                          <a:effectLst/>
                        </a:rPr>
                        <a:t>Ease of Implementation</a:t>
                      </a:r>
                    </a:p>
                  </a:txBody>
                  <a:tcPr anchor="ctr"/>
                </a:tc>
                <a:tc>
                  <a:txBody>
                    <a:bodyPr/>
                    <a:lstStyle/>
                    <a:p>
                      <a:r>
                        <a:rPr lang="en-US" sz="1400" dirty="0">
                          <a:effectLst/>
                        </a:rPr>
                        <a:t>Performance</a:t>
                      </a:r>
                    </a:p>
                  </a:txBody>
                  <a:tcPr anchor="ctr"/>
                </a:tc>
                <a:tc>
                  <a:txBody>
                    <a:bodyPr/>
                    <a:lstStyle/>
                    <a:p>
                      <a:r>
                        <a:rPr lang="en-US" sz="1400" dirty="0">
                          <a:effectLst/>
                        </a:rPr>
                        <a:t>Resource efficiency</a:t>
                      </a:r>
                    </a:p>
                  </a:txBody>
                  <a:tcPr anchor="ctr"/>
                </a:tc>
                <a:tc>
                  <a:txBody>
                    <a:bodyPr/>
                    <a:lstStyle/>
                    <a:p>
                      <a:r>
                        <a:rPr lang="en-US" sz="1400" dirty="0">
                          <a:effectLst/>
                        </a:rPr>
                        <a:t>Total</a:t>
                      </a:r>
                    </a:p>
                  </a:txBody>
                  <a:tcPr anchor="ctr"/>
                </a:tc>
                <a:tc>
                  <a:txBody>
                    <a:bodyPr/>
                    <a:lstStyle/>
                    <a:p>
                      <a:r>
                        <a:rPr lang="en-US" sz="1400" dirty="0">
                          <a:effectLst/>
                        </a:rPr>
                        <a:t>Select (Y/N)</a:t>
                      </a:r>
                    </a:p>
                  </a:txBody>
                  <a:tcPr anchor="ctr"/>
                </a:tc>
                <a:extLst>
                  <a:ext uri="{0D108BD9-81ED-4DB2-BD59-A6C34878D82A}">
                    <a16:rowId xmlns:a16="http://schemas.microsoft.com/office/drawing/2014/main" val="964607918"/>
                  </a:ext>
                </a:extLst>
              </a:tr>
              <a:tr h="571500">
                <a:tc>
                  <a:txBody>
                    <a:bodyPr/>
                    <a:lstStyle/>
                    <a:p>
                      <a:pPr algn="r"/>
                      <a:r>
                        <a:rPr lang="en-US" sz="1400" dirty="0">
                          <a:effectLst/>
                        </a:rPr>
                        <a:t>1</a:t>
                      </a:r>
                    </a:p>
                  </a:txBody>
                  <a:tcPr anchor="ctr"/>
                </a:tc>
                <a:tc>
                  <a:txBody>
                    <a:bodyPr/>
                    <a:lstStyle/>
                    <a:p>
                      <a:r>
                        <a:rPr lang="en-US" sz="1400" dirty="0">
                          <a:effectLst/>
                        </a:rPr>
                        <a:t>Keyword Search</a:t>
                      </a:r>
                    </a:p>
                  </a:txBody>
                  <a:tcPr anchor="ctr"/>
                </a:tc>
                <a:tc>
                  <a:txBody>
                    <a:bodyPr/>
                    <a:lstStyle/>
                    <a:p>
                      <a:r>
                        <a:rPr lang="en-US" sz="1400" dirty="0">
                          <a:effectLst/>
                        </a:rPr>
                        <a:t>If the user query has no matching keywords to the EDN website, then it is most likely an un-answerable question. Utilize a full text search database in order to search relevant pages of text by keyword</a:t>
                      </a:r>
                    </a:p>
                  </a:txBody>
                  <a:tcPr anchor="ctr"/>
                </a:tc>
                <a:tc>
                  <a:txBody>
                    <a:bodyPr/>
                    <a:lstStyle/>
                    <a:p>
                      <a:r>
                        <a:rPr lang="en-US" sz="1400" dirty="0">
                          <a:effectLst/>
                        </a:rPr>
                        <a:t>Mitesh Kumar</a:t>
                      </a:r>
                    </a:p>
                  </a:txBody>
                  <a:tcPr anchor="ctr"/>
                </a:tc>
                <a:tc>
                  <a:txBody>
                    <a:bodyPr/>
                    <a:lstStyle/>
                    <a:p>
                      <a:r>
                        <a:rPr lang="en-US" sz="1400" dirty="0"/>
                        <a:t>10</a:t>
                      </a:r>
                    </a:p>
                  </a:txBody>
                  <a:tcPr anchor="ctr"/>
                </a:tc>
                <a:tc>
                  <a:txBody>
                    <a:bodyPr/>
                    <a:lstStyle/>
                    <a:p>
                      <a:r>
                        <a:rPr lang="en-US" sz="1400" dirty="0"/>
                        <a:t>10</a:t>
                      </a:r>
                    </a:p>
                  </a:txBody>
                  <a:tcPr anchor="ctr"/>
                </a:tc>
                <a:tc>
                  <a:txBody>
                    <a:bodyPr/>
                    <a:lstStyle/>
                    <a:p>
                      <a:r>
                        <a:rPr lang="en-US" sz="1400" dirty="0"/>
                        <a:t>10</a:t>
                      </a:r>
                    </a:p>
                  </a:txBody>
                  <a:tcPr anchor="ctr"/>
                </a:tc>
                <a:tc>
                  <a:txBody>
                    <a:bodyPr/>
                    <a:lstStyle/>
                    <a:p>
                      <a:r>
                        <a:rPr lang="en-US" sz="1400" dirty="0"/>
                        <a:t>30</a:t>
                      </a:r>
                    </a:p>
                  </a:txBody>
                  <a:tcPr anchor="ctr"/>
                </a:tc>
                <a:tc>
                  <a:txBody>
                    <a:bodyPr/>
                    <a:lstStyle/>
                    <a:p>
                      <a:r>
                        <a:rPr lang="en-US" sz="1400" dirty="0"/>
                        <a:t>Y</a:t>
                      </a:r>
                    </a:p>
                  </a:txBody>
                  <a:tcPr anchor="ctr"/>
                </a:tc>
                <a:extLst>
                  <a:ext uri="{0D108BD9-81ED-4DB2-BD59-A6C34878D82A}">
                    <a16:rowId xmlns:a16="http://schemas.microsoft.com/office/drawing/2014/main" val="661772665"/>
                  </a:ext>
                </a:extLst>
              </a:tr>
              <a:tr h="381000">
                <a:tc>
                  <a:txBody>
                    <a:bodyPr/>
                    <a:lstStyle/>
                    <a:p>
                      <a:pPr algn="r"/>
                      <a:r>
                        <a:rPr lang="en-US" sz="1400" dirty="0">
                          <a:effectLst/>
                        </a:rPr>
                        <a:t>1</a:t>
                      </a:r>
                    </a:p>
                  </a:txBody>
                  <a:tcPr anchor="ctr"/>
                </a:tc>
                <a:tc>
                  <a:txBody>
                    <a:bodyPr/>
                    <a:lstStyle/>
                    <a:p>
                      <a:r>
                        <a:rPr lang="en-US" sz="1400" dirty="0">
                          <a:effectLst/>
                        </a:rPr>
                        <a:t>Convolutional Neural Network</a:t>
                      </a:r>
                    </a:p>
                  </a:txBody>
                  <a:tcPr anchor="ctr"/>
                </a:tc>
                <a:tc>
                  <a:txBody>
                    <a:bodyPr/>
                    <a:lstStyle/>
                    <a:p>
                      <a:r>
                        <a:rPr lang="en-US" sz="1400" dirty="0">
                          <a:effectLst/>
                        </a:rPr>
                        <a:t>Instead of using BERT, implement our own deep learning network architecture to answer questions based on relevant text</a:t>
                      </a:r>
                    </a:p>
                  </a:txBody>
                  <a:tcPr anchor="ctr"/>
                </a:tc>
                <a:tc>
                  <a:txBody>
                    <a:bodyPr/>
                    <a:lstStyle/>
                    <a:p>
                      <a:r>
                        <a:rPr lang="en-US" sz="1400" dirty="0">
                          <a:effectLst/>
                        </a:rPr>
                        <a:t>Leyang Zhang</a:t>
                      </a:r>
                    </a:p>
                  </a:txBody>
                  <a:tcPr anchor="ctr"/>
                </a:tc>
                <a:tc>
                  <a:txBody>
                    <a:bodyPr/>
                    <a:lstStyle/>
                    <a:p>
                      <a:pPr algn="r"/>
                      <a:r>
                        <a:rPr lang="en-US" sz="1400" dirty="0"/>
                        <a:t>0</a:t>
                      </a:r>
                    </a:p>
                  </a:txBody>
                  <a:tcPr anchor="ctr"/>
                </a:tc>
                <a:tc>
                  <a:txBody>
                    <a:bodyPr/>
                    <a:lstStyle/>
                    <a:p>
                      <a:pPr algn="r"/>
                      <a:r>
                        <a:rPr lang="en-US" sz="1400" dirty="0"/>
                        <a:t>2</a:t>
                      </a:r>
                    </a:p>
                  </a:txBody>
                  <a:tcPr anchor="ctr"/>
                </a:tc>
                <a:tc>
                  <a:txBody>
                    <a:bodyPr/>
                    <a:lstStyle/>
                    <a:p>
                      <a:pPr algn="r"/>
                      <a:r>
                        <a:rPr lang="en-US" sz="1400" dirty="0"/>
                        <a:t>10</a:t>
                      </a:r>
                    </a:p>
                  </a:txBody>
                  <a:tcPr anchor="ctr"/>
                </a:tc>
                <a:tc>
                  <a:txBody>
                    <a:bodyPr/>
                    <a:lstStyle/>
                    <a:p>
                      <a:pPr algn="r"/>
                      <a:r>
                        <a:rPr lang="en-US" sz="1400" dirty="0"/>
                        <a:t>12</a:t>
                      </a:r>
                    </a:p>
                  </a:txBody>
                  <a:tcPr anchor="ctr"/>
                </a:tc>
                <a:tc>
                  <a:txBody>
                    <a:bodyPr/>
                    <a:lstStyle/>
                    <a:p>
                      <a:r>
                        <a:rPr lang="en-US" sz="1400" dirty="0"/>
                        <a:t>Maybe</a:t>
                      </a:r>
                    </a:p>
                  </a:txBody>
                  <a:tcPr anchor="ctr"/>
                </a:tc>
                <a:extLst>
                  <a:ext uri="{0D108BD9-81ED-4DB2-BD59-A6C34878D82A}">
                    <a16:rowId xmlns:a16="http://schemas.microsoft.com/office/drawing/2014/main" val="3523590111"/>
                  </a:ext>
                </a:extLst>
              </a:tr>
              <a:tr h="381000">
                <a:tc>
                  <a:txBody>
                    <a:bodyPr/>
                    <a:lstStyle/>
                    <a:p>
                      <a:pPr algn="r"/>
                      <a:r>
                        <a:rPr lang="en-US" sz="1400" dirty="0">
                          <a:effectLst/>
                        </a:rPr>
                        <a:t>1</a:t>
                      </a:r>
                    </a:p>
                  </a:txBody>
                  <a:tcPr anchor="ctr"/>
                </a:tc>
                <a:tc>
                  <a:txBody>
                    <a:bodyPr/>
                    <a:lstStyle/>
                    <a:p>
                      <a:r>
                        <a:rPr lang="en-US" sz="1400" dirty="0">
                          <a:effectLst/>
                        </a:rPr>
                        <a:t>BERT architecture</a:t>
                      </a:r>
                    </a:p>
                  </a:txBody>
                  <a:tcPr anchor="ctr"/>
                </a:tc>
                <a:tc>
                  <a:txBody>
                    <a:bodyPr/>
                    <a:lstStyle/>
                    <a:p>
                      <a:r>
                        <a:rPr lang="en-US" sz="1400" dirty="0">
                          <a:effectLst/>
                        </a:rPr>
                        <a:t>Utilize BERT deep learning network architecture to answer questions based on relevant text</a:t>
                      </a:r>
                    </a:p>
                  </a:txBody>
                  <a:tcPr anchor="ctr"/>
                </a:tc>
                <a:tc>
                  <a:txBody>
                    <a:bodyPr/>
                    <a:lstStyle/>
                    <a:p>
                      <a:r>
                        <a:rPr lang="en-US" sz="1400" dirty="0">
                          <a:effectLst/>
                        </a:rPr>
                        <a:t>Mitesh Kumar</a:t>
                      </a:r>
                    </a:p>
                  </a:txBody>
                  <a:tcPr anchor="ctr"/>
                </a:tc>
                <a:tc>
                  <a:txBody>
                    <a:bodyPr/>
                    <a:lstStyle/>
                    <a:p>
                      <a:pPr algn="r"/>
                      <a:r>
                        <a:rPr lang="en-US" sz="1400" dirty="0"/>
                        <a:t>2</a:t>
                      </a:r>
                    </a:p>
                  </a:txBody>
                  <a:tcPr anchor="ctr"/>
                </a:tc>
                <a:tc>
                  <a:txBody>
                    <a:bodyPr/>
                    <a:lstStyle/>
                    <a:p>
                      <a:pPr algn="r"/>
                      <a:r>
                        <a:rPr lang="en-US" sz="1400" dirty="0"/>
                        <a:t>5</a:t>
                      </a:r>
                    </a:p>
                  </a:txBody>
                  <a:tcPr anchor="ctr"/>
                </a:tc>
                <a:tc>
                  <a:txBody>
                    <a:bodyPr/>
                    <a:lstStyle/>
                    <a:p>
                      <a:pPr algn="r"/>
                      <a:r>
                        <a:rPr lang="en-US" sz="1400" dirty="0"/>
                        <a:t>10</a:t>
                      </a:r>
                    </a:p>
                  </a:txBody>
                  <a:tcPr anchor="ctr"/>
                </a:tc>
                <a:tc>
                  <a:txBody>
                    <a:bodyPr/>
                    <a:lstStyle/>
                    <a:p>
                      <a:pPr algn="r"/>
                      <a:r>
                        <a:rPr lang="en-US" sz="1400" dirty="0"/>
                        <a:t>17</a:t>
                      </a:r>
                    </a:p>
                  </a:txBody>
                  <a:tcPr anchor="ctr"/>
                </a:tc>
                <a:tc>
                  <a:txBody>
                    <a:bodyPr/>
                    <a:lstStyle/>
                    <a:p>
                      <a:r>
                        <a:rPr lang="en-US" sz="1400" dirty="0"/>
                        <a:t>N</a:t>
                      </a:r>
                    </a:p>
                  </a:txBody>
                  <a:tcPr anchor="ctr"/>
                </a:tc>
                <a:extLst>
                  <a:ext uri="{0D108BD9-81ED-4DB2-BD59-A6C34878D82A}">
                    <a16:rowId xmlns:a16="http://schemas.microsoft.com/office/drawing/2014/main" val="1733347814"/>
                  </a:ext>
                </a:extLst>
              </a:tr>
              <a:tr h="381000">
                <a:tc>
                  <a:txBody>
                    <a:bodyPr/>
                    <a:lstStyle/>
                    <a:p>
                      <a:pPr algn="r"/>
                      <a:r>
                        <a:rPr lang="en-US" sz="1400" dirty="0">
                          <a:effectLst/>
                        </a:rPr>
                        <a:t>1</a:t>
                      </a:r>
                    </a:p>
                  </a:txBody>
                  <a:tcPr anchor="ctr"/>
                </a:tc>
                <a:tc>
                  <a:txBody>
                    <a:bodyPr/>
                    <a:lstStyle/>
                    <a:p>
                      <a:r>
                        <a:rPr lang="en-US" sz="1400" err="1">
                          <a:effectLst/>
                        </a:rPr>
                        <a:t>Deeppavlov</a:t>
                      </a:r>
                      <a:r>
                        <a:rPr lang="en-US" sz="1400" dirty="0">
                          <a:effectLst/>
                        </a:rPr>
                        <a:t> Library</a:t>
                      </a:r>
                    </a:p>
                  </a:txBody>
                  <a:tcPr anchor="ctr"/>
                </a:tc>
                <a:tc>
                  <a:txBody>
                    <a:bodyPr/>
                    <a:lstStyle/>
                    <a:p>
                      <a:r>
                        <a:rPr lang="en-US" sz="1400" dirty="0">
                          <a:effectLst/>
                        </a:rPr>
                        <a:t>Instead of fine-tuning the BERT model, use the </a:t>
                      </a:r>
                      <a:r>
                        <a:rPr lang="en-US" sz="1400" err="1">
                          <a:effectLst/>
                        </a:rPr>
                        <a:t>Deeppavlov</a:t>
                      </a:r>
                      <a:r>
                        <a:rPr lang="en-US" sz="1400" dirty="0">
                          <a:effectLst/>
                        </a:rPr>
                        <a:t> library that is fine tuned out of the box</a:t>
                      </a:r>
                    </a:p>
                  </a:txBody>
                  <a:tcPr anchor="ctr"/>
                </a:tc>
                <a:tc>
                  <a:txBody>
                    <a:bodyPr/>
                    <a:lstStyle/>
                    <a:p>
                      <a:r>
                        <a:rPr lang="en-US" sz="1400" dirty="0">
                          <a:effectLst/>
                        </a:rPr>
                        <a:t>Mitesh Kumar</a:t>
                      </a:r>
                    </a:p>
                  </a:txBody>
                  <a:tcPr anchor="ctr"/>
                </a:tc>
                <a:tc>
                  <a:txBody>
                    <a:bodyPr/>
                    <a:lstStyle/>
                    <a:p>
                      <a:pPr algn="r"/>
                      <a:r>
                        <a:rPr lang="en-US" sz="1400" dirty="0"/>
                        <a:t>10</a:t>
                      </a:r>
                    </a:p>
                  </a:txBody>
                  <a:tcPr anchor="ctr"/>
                </a:tc>
                <a:tc>
                  <a:txBody>
                    <a:bodyPr/>
                    <a:lstStyle/>
                    <a:p>
                      <a:pPr algn="r"/>
                      <a:r>
                        <a:rPr lang="en-US" sz="1400" dirty="0"/>
                        <a:t>8</a:t>
                      </a:r>
                    </a:p>
                  </a:txBody>
                  <a:tcPr anchor="ctr"/>
                </a:tc>
                <a:tc>
                  <a:txBody>
                    <a:bodyPr/>
                    <a:lstStyle/>
                    <a:p>
                      <a:pPr algn="r"/>
                      <a:r>
                        <a:rPr lang="en-US" sz="1400" dirty="0"/>
                        <a:t>10</a:t>
                      </a:r>
                    </a:p>
                  </a:txBody>
                  <a:tcPr anchor="ctr"/>
                </a:tc>
                <a:tc>
                  <a:txBody>
                    <a:bodyPr/>
                    <a:lstStyle/>
                    <a:p>
                      <a:pPr algn="r"/>
                      <a:r>
                        <a:rPr lang="en-US" sz="1400" dirty="0"/>
                        <a:t>28</a:t>
                      </a:r>
                    </a:p>
                  </a:txBody>
                  <a:tcPr anchor="ctr"/>
                </a:tc>
                <a:tc>
                  <a:txBody>
                    <a:bodyPr/>
                    <a:lstStyle/>
                    <a:p>
                      <a:r>
                        <a:rPr lang="en-US" sz="1400" dirty="0"/>
                        <a:t>Y</a:t>
                      </a:r>
                    </a:p>
                  </a:txBody>
                  <a:tcPr anchor="ctr"/>
                </a:tc>
                <a:extLst>
                  <a:ext uri="{0D108BD9-81ED-4DB2-BD59-A6C34878D82A}">
                    <a16:rowId xmlns:a16="http://schemas.microsoft.com/office/drawing/2014/main" val="3958647201"/>
                  </a:ext>
                </a:extLst>
              </a:tr>
              <a:tr h="571500">
                <a:tc>
                  <a:txBody>
                    <a:bodyPr/>
                    <a:lstStyle/>
                    <a:p>
                      <a:pPr algn="r"/>
                      <a:r>
                        <a:rPr lang="en-US" sz="1400" dirty="0">
                          <a:effectLst/>
                        </a:rPr>
                        <a:t>1</a:t>
                      </a:r>
                    </a:p>
                  </a:txBody>
                  <a:tcPr anchor="ctr"/>
                </a:tc>
                <a:tc>
                  <a:txBody>
                    <a:bodyPr/>
                    <a:lstStyle/>
                    <a:p>
                      <a:r>
                        <a:rPr lang="en-US" sz="1400" dirty="0">
                          <a:effectLst/>
                        </a:rPr>
                        <a:t>BERT large</a:t>
                      </a:r>
                    </a:p>
                  </a:txBody>
                  <a:tcPr anchor="ctr"/>
                </a:tc>
                <a:tc>
                  <a:txBody>
                    <a:bodyPr/>
                    <a:lstStyle/>
                    <a:p>
                      <a:r>
                        <a:rPr lang="en-US" sz="1400" dirty="0">
                          <a:effectLst/>
                        </a:rPr>
                        <a:t>Bert large variant architecture has more parameters and is thus more expensive to train and operate, but is more accurate. Notably, it performs significantly better when the fine tuning dataset size is small.</a:t>
                      </a:r>
                    </a:p>
                  </a:txBody>
                  <a:tcPr anchor="ctr"/>
                </a:tc>
                <a:tc>
                  <a:txBody>
                    <a:bodyPr/>
                    <a:lstStyle/>
                    <a:p>
                      <a:r>
                        <a:rPr lang="en-US" sz="1400" dirty="0">
                          <a:effectLst/>
                        </a:rPr>
                        <a:t>Mitesh Kumar</a:t>
                      </a:r>
                    </a:p>
                  </a:txBody>
                  <a:tcPr anchor="ctr"/>
                </a:tc>
                <a:tc>
                  <a:txBody>
                    <a:bodyPr/>
                    <a:lstStyle/>
                    <a:p>
                      <a:pPr algn="r"/>
                      <a:r>
                        <a:rPr lang="en-US" sz="1400" dirty="0"/>
                        <a:t>2</a:t>
                      </a:r>
                    </a:p>
                  </a:txBody>
                  <a:tcPr anchor="ctr"/>
                </a:tc>
                <a:tc>
                  <a:txBody>
                    <a:bodyPr/>
                    <a:lstStyle/>
                    <a:p>
                      <a:pPr algn="r"/>
                      <a:r>
                        <a:rPr lang="en-US" sz="1400" dirty="0"/>
                        <a:t>10</a:t>
                      </a:r>
                    </a:p>
                  </a:txBody>
                  <a:tcPr anchor="ctr"/>
                </a:tc>
                <a:tc>
                  <a:txBody>
                    <a:bodyPr/>
                    <a:lstStyle/>
                    <a:p>
                      <a:pPr algn="r"/>
                      <a:r>
                        <a:rPr lang="en-US" sz="1400" dirty="0"/>
                        <a:t>3</a:t>
                      </a:r>
                    </a:p>
                  </a:txBody>
                  <a:tcPr anchor="ctr"/>
                </a:tc>
                <a:tc>
                  <a:txBody>
                    <a:bodyPr/>
                    <a:lstStyle/>
                    <a:p>
                      <a:pPr algn="r"/>
                      <a:r>
                        <a:rPr lang="en-US" sz="1400" dirty="0"/>
                        <a:t>12</a:t>
                      </a:r>
                    </a:p>
                  </a:txBody>
                  <a:tcPr anchor="ctr"/>
                </a:tc>
                <a:tc>
                  <a:txBody>
                    <a:bodyPr/>
                    <a:lstStyle/>
                    <a:p>
                      <a:r>
                        <a:rPr lang="en-US" sz="1400" dirty="0"/>
                        <a:t>Y</a:t>
                      </a:r>
                    </a:p>
                  </a:txBody>
                  <a:tcPr anchor="ctr"/>
                </a:tc>
                <a:extLst>
                  <a:ext uri="{0D108BD9-81ED-4DB2-BD59-A6C34878D82A}">
                    <a16:rowId xmlns:a16="http://schemas.microsoft.com/office/drawing/2014/main" val="1717656974"/>
                  </a:ext>
                </a:extLst>
              </a:tr>
              <a:tr h="381000">
                <a:tc>
                  <a:txBody>
                    <a:bodyPr/>
                    <a:lstStyle/>
                    <a:p>
                      <a:pPr algn="r"/>
                      <a:r>
                        <a:rPr lang="en-US" sz="1400" dirty="0">
                          <a:effectLst/>
                        </a:rPr>
                        <a:t>1</a:t>
                      </a:r>
                    </a:p>
                  </a:txBody>
                  <a:tcPr anchor="ctr"/>
                </a:tc>
                <a:tc>
                  <a:txBody>
                    <a:bodyPr/>
                    <a:lstStyle/>
                    <a:p>
                      <a:r>
                        <a:rPr lang="en-US" sz="1400" dirty="0">
                          <a:effectLst/>
                        </a:rPr>
                        <a:t>BERT small</a:t>
                      </a:r>
                    </a:p>
                  </a:txBody>
                  <a:tcPr anchor="ctr"/>
                </a:tc>
                <a:tc>
                  <a:txBody>
                    <a:bodyPr/>
                    <a:lstStyle/>
                    <a:p>
                      <a:r>
                        <a:rPr lang="en-US" sz="1400" dirty="0">
                          <a:effectLst/>
                        </a:rPr>
                        <a:t>Bert small variant architecture has fewer parameters and is thus less expensive to train and operate, but also less accurate</a:t>
                      </a:r>
                    </a:p>
                  </a:txBody>
                  <a:tcPr anchor="ctr"/>
                </a:tc>
                <a:tc>
                  <a:txBody>
                    <a:bodyPr/>
                    <a:lstStyle/>
                    <a:p>
                      <a:r>
                        <a:rPr lang="en-US" sz="1400" dirty="0">
                          <a:effectLst/>
                        </a:rPr>
                        <a:t>Mitesh Kumar</a:t>
                      </a:r>
                    </a:p>
                  </a:txBody>
                  <a:tcPr anchor="ctr"/>
                </a:tc>
                <a:tc>
                  <a:txBody>
                    <a:bodyPr/>
                    <a:lstStyle/>
                    <a:p>
                      <a:pPr algn="r"/>
                      <a:r>
                        <a:rPr lang="en-US" sz="1400" dirty="0"/>
                        <a:t>2</a:t>
                      </a:r>
                    </a:p>
                  </a:txBody>
                  <a:tcPr anchor="ctr"/>
                </a:tc>
                <a:tc>
                  <a:txBody>
                    <a:bodyPr/>
                    <a:lstStyle/>
                    <a:p>
                      <a:pPr algn="r"/>
                      <a:r>
                        <a:rPr lang="en-US" sz="1400" dirty="0"/>
                        <a:t>2</a:t>
                      </a:r>
                    </a:p>
                  </a:txBody>
                  <a:tcPr anchor="ctr"/>
                </a:tc>
                <a:tc>
                  <a:txBody>
                    <a:bodyPr/>
                    <a:lstStyle/>
                    <a:p>
                      <a:pPr algn="r"/>
                      <a:r>
                        <a:rPr lang="en-US" sz="1400" dirty="0"/>
                        <a:t>5</a:t>
                      </a:r>
                    </a:p>
                  </a:txBody>
                  <a:tcPr anchor="ctr"/>
                </a:tc>
                <a:tc>
                  <a:txBody>
                    <a:bodyPr/>
                    <a:lstStyle/>
                    <a:p>
                      <a:pPr algn="r"/>
                      <a:r>
                        <a:rPr lang="en-US" sz="1400" dirty="0"/>
                        <a:t>9</a:t>
                      </a:r>
                    </a:p>
                  </a:txBody>
                  <a:tcPr anchor="ctr"/>
                </a:tc>
                <a:tc>
                  <a:txBody>
                    <a:bodyPr/>
                    <a:lstStyle/>
                    <a:p>
                      <a:r>
                        <a:rPr lang="en-US" sz="1400" dirty="0"/>
                        <a:t>N</a:t>
                      </a:r>
                    </a:p>
                  </a:txBody>
                  <a:tcPr anchor="ctr"/>
                </a:tc>
                <a:extLst>
                  <a:ext uri="{0D108BD9-81ED-4DB2-BD59-A6C34878D82A}">
                    <a16:rowId xmlns:a16="http://schemas.microsoft.com/office/drawing/2014/main" val="2776575704"/>
                  </a:ext>
                </a:extLst>
              </a:tr>
              <a:tr h="571500">
                <a:tc>
                  <a:txBody>
                    <a:bodyPr/>
                    <a:lstStyle/>
                    <a:p>
                      <a:pPr algn="r"/>
                      <a:r>
                        <a:rPr lang="en-US" sz="1400" dirty="0">
                          <a:effectLst/>
                        </a:rPr>
                        <a:t>1</a:t>
                      </a:r>
                    </a:p>
                  </a:txBody>
                  <a:tcPr anchor="ctr"/>
                </a:tc>
                <a:tc>
                  <a:txBody>
                    <a:bodyPr/>
                    <a:lstStyle/>
                    <a:p>
                      <a:r>
                        <a:rPr lang="en-US" sz="1400" err="1">
                          <a:effectLst/>
                        </a:rPr>
                        <a:t>spaCy</a:t>
                      </a:r>
                    </a:p>
                  </a:txBody>
                  <a:tcPr anchor="ctr"/>
                </a:tc>
                <a:tc>
                  <a:txBody>
                    <a:bodyPr/>
                    <a:lstStyle/>
                    <a:p>
                      <a:r>
                        <a:rPr lang="en-US" sz="1400" dirty="0">
                          <a:effectLst/>
                        </a:rPr>
                        <a:t>The </a:t>
                      </a:r>
                      <a:r>
                        <a:rPr lang="en-US" sz="1400" err="1">
                          <a:effectLst/>
                        </a:rPr>
                        <a:t>spaCy</a:t>
                      </a:r>
                      <a:r>
                        <a:rPr lang="en-US" sz="1400" dirty="0">
                          <a:effectLst/>
                        </a:rPr>
                        <a:t> python library provides a tool to extract common keywords from a string of text. We can use this to extract keywords from search queries before passing them to the keyword search concept.</a:t>
                      </a:r>
                    </a:p>
                  </a:txBody>
                  <a:tcPr anchor="ctr"/>
                </a:tc>
                <a:tc>
                  <a:txBody>
                    <a:bodyPr/>
                    <a:lstStyle/>
                    <a:p>
                      <a:r>
                        <a:rPr lang="en-US" sz="1400" dirty="0">
                          <a:effectLst/>
                        </a:rPr>
                        <a:t>Mitesh Kumar</a:t>
                      </a:r>
                    </a:p>
                  </a:txBody>
                  <a:tcPr anchor="ctr"/>
                </a:tc>
                <a:tc>
                  <a:txBody>
                    <a:bodyPr/>
                    <a:lstStyle/>
                    <a:p>
                      <a:pPr algn="r"/>
                      <a:r>
                        <a:rPr lang="en-US" sz="1400" dirty="0"/>
                        <a:t>10</a:t>
                      </a:r>
                    </a:p>
                  </a:txBody>
                  <a:tcPr anchor="ctr"/>
                </a:tc>
                <a:tc>
                  <a:txBody>
                    <a:bodyPr/>
                    <a:lstStyle/>
                    <a:p>
                      <a:pPr algn="r"/>
                      <a:r>
                        <a:rPr lang="en-US" sz="1400" dirty="0"/>
                        <a:t>10</a:t>
                      </a:r>
                    </a:p>
                  </a:txBody>
                  <a:tcPr anchor="ctr"/>
                </a:tc>
                <a:tc>
                  <a:txBody>
                    <a:bodyPr/>
                    <a:lstStyle/>
                    <a:p>
                      <a:endParaRPr lang="en-US" sz="1400" dirty="0"/>
                    </a:p>
                  </a:txBody>
                  <a:tcPr anchor="ctr"/>
                </a:tc>
                <a:tc>
                  <a:txBody>
                    <a:bodyPr/>
                    <a:lstStyle/>
                    <a:p>
                      <a:pPr algn="r"/>
                      <a:r>
                        <a:rPr lang="en-US" sz="1400" dirty="0"/>
                        <a:t>20</a:t>
                      </a:r>
                    </a:p>
                  </a:txBody>
                  <a:tcPr anchor="ctr"/>
                </a:tc>
                <a:tc>
                  <a:txBody>
                    <a:bodyPr/>
                    <a:lstStyle/>
                    <a:p>
                      <a:r>
                        <a:rPr lang="en-US" sz="1400" dirty="0"/>
                        <a:t>Y</a:t>
                      </a:r>
                    </a:p>
                  </a:txBody>
                  <a:tcPr anchor="ctr"/>
                </a:tc>
                <a:extLst>
                  <a:ext uri="{0D108BD9-81ED-4DB2-BD59-A6C34878D82A}">
                    <a16:rowId xmlns:a16="http://schemas.microsoft.com/office/drawing/2014/main" val="4126678867"/>
                  </a:ext>
                </a:extLst>
              </a:tr>
              <a:tr h="571500">
                <a:tc>
                  <a:txBody>
                    <a:bodyPr/>
                    <a:lstStyle/>
                    <a:p>
                      <a:pPr lvl="0" algn="r">
                        <a:buNone/>
                      </a:pPr>
                      <a:r>
                        <a:rPr lang="en-US" sz="1400" dirty="0">
                          <a:effectLst/>
                        </a:rPr>
                        <a:t>1</a:t>
                      </a:r>
                      <a:endParaRPr lang="en-US" sz="1400"/>
                    </a:p>
                  </a:txBody>
                  <a:tcPr/>
                </a:tc>
                <a:tc>
                  <a:txBody>
                    <a:bodyPr/>
                    <a:lstStyle/>
                    <a:p>
                      <a:pPr lvl="0">
                        <a:buNone/>
                      </a:pPr>
                      <a:r>
                        <a:rPr lang="en-US" sz="1400" dirty="0">
                          <a:effectLst/>
                        </a:rPr>
                        <a:t>Vector representation</a:t>
                      </a:r>
                      <a:endParaRPr lang="en-US" sz="1400"/>
                    </a:p>
                  </a:txBody>
                  <a:tcPr/>
                </a:tc>
                <a:tc>
                  <a:txBody>
                    <a:bodyPr/>
                    <a:lstStyle/>
                    <a:p>
                      <a:pPr lvl="0">
                        <a:buNone/>
                      </a:pPr>
                      <a:r>
                        <a:rPr lang="en-US" sz="1400" dirty="0">
                          <a:effectLst/>
                        </a:rPr>
                        <a:t>Utilize word vector representation so that we can categorize tokens into the word they actually mean. For example </a:t>
                      </a:r>
                      <a:endParaRPr lang="en-US" sz="1400"/>
                    </a:p>
                  </a:txBody>
                  <a:tcPr/>
                </a:tc>
                <a:tc>
                  <a:txBody>
                    <a:bodyPr/>
                    <a:lstStyle/>
                    <a:p>
                      <a:pPr lvl="0">
                        <a:buNone/>
                      </a:pPr>
                      <a:r>
                        <a:rPr lang="en-US" sz="1400" dirty="0">
                          <a:effectLst/>
                        </a:rPr>
                        <a:t>Leyang Zhang</a:t>
                      </a:r>
                      <a:endParaRPr lang="en-US" sz="1400"/>
                    </a:p>
                  </a:txBody>
                  <a:tcPr/>
                </a:tc>
                <a:tc>
                  <a:txBody>
                    <a:bodyPr/>
                    <a:lstStyle/>
                    <a:p>
                      <a:pPr lvl="0" algn="r">
                        <a:buNone/>
                      </a:pPr>
                      <a:r>
                        <a:rPr lang="en-US" sz="1400" dirty="0">
                          <a:effectLst/>
                        </a:rPr>
                        <a:t>5</a:t>
                      </a:r>
                      <a:endParaRPr lang="en-US" sz="1400"/>
                    </a:p>
                  </a:txBody>
                  <a:tcPr/>
                </a:tc>
                <a:tc>
                  <a:txBody>
                    <a:bodyPr/>
                    <a:lstStyle/>
                    <a:p>
                      <a:pPr lvl="0" algn="r">
                        <a:buNone/>
                      </a:pPr>
                      <a:r>
                        <a:rPr lang="en-US" sz="1400" dirty="0">
                          <a:effectLst/>
                        </a:rPr>
                        <a:t>10</a:t>
                      </a:r>
                      <a:endParaRPr lang="en-US" sz="1400"/>
                    </a:p>
                  </a:txBody>
                  <a:tcPr/>
                </a:tc>
                <a:tc>
                  <a:txBody>
                    <a:bodyPr/>
                    <a:lstStyle/>
                    <a:p>
                      <a:pPr lvl="0">
                        <a:buNone/>
                      </a:pPr>
                      <a:endParaRPr lang="en-US" sz="1400" dirty="0">
                        <a:effectLst/>
                      </a:endParaRPr>
                    </a:p>
                  </a:txBody>
                  <a:tcPr/>
                </a:tc>
                <a:tc>
                  <a:txBody>
                    <a:bodyPr/>
                    <a:lstStyle/>
                    <a:p>
                      <a:pPr lvl="0" algn="r">
                        <a:buNone/>
                      </a:pPr>
                      <a:r>
                        <a:rPr lang="en-US" sz="1400" dirty="0">
                          <a:effectLst/>
                        </a:rPr>
                        <a:t>15</a:t>
                      </a:r>
                      <a:endParaRPr lang="en-US" sz="1400"/>
                    </a:p>
                  </a:txBody>
                  <a:tcPr/>
                </a:tc>
                <a:tc>
                  <a:txBody>
                    <a:bodyPr/>
                    <a:lstStyle/>
                    <a:p>
                      <a:pPr lvl="0">
                        <a:buNone/>
                      </a:pPr>
                      <a:r>
                        <a:rPr lang="en-US" sz="1400" dirty="0">
                          <a:effectLst/>
                        </a:rPr>
                        <a:t>Maybe</a:t>
                      </a:r>
                      <a:endParaRPr lang="en-US" sz="1400"/>
                    </a:p>
                  </a:txBody>
                  <a:tcPr/>
                </a:tc>
                <a:extLst>
                  <a:ext uri="{0D108BD9-81ED-4DB2-BD59-A6C34878D82A}">
                    <a16:rowId xmlns:a16="http://schemas.microsoft.com/office/drawing/2014/main" val="1845818428"/>
                  </a:ext>
                </a:extLst>
              </a:tr>
            </a:tbl>
          </a:graphicData>
        </a:graphic>
      </p:graphicFrame>
      <p:sp>
        <p:nvSpPr>
          <p:cNvPr id="9" name="TextBox 8">
            <a:extLst>
              <a:ext uri="{FF2B5EF4-FFF2-40B4-BE49-F238E27FC236}">
                <a16:creationId xmlns:a16="http://schemas.microsoft.com/office/drawing/2014/main" id="{A02E0D36-BEEC-4CB1-BBE9-D2BFEE6C589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55FB81E8-E0E5-4B71-9F15-CACF8FBC5E3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67722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0319B7-1D61-4E1B-A550-6E8F7381FE4B}"/>
              </a:ext>
            </a:extLst>
          </p:cNvPr>
          <p:cNvSpPr txBox="1"/>
          <p:nvPr/>
        </p:nvSpPr>
        <p:spPr>
          <a:xfrm>
            <a:off x="4387933" y="43542"/>
            <a:ext cx="3544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4: Concept Selection (cont.)</a:t>
            </a:r>
          </a:p>
        </p:txBody>
      </p:sp>
      <p:sp>
        <p:nvSpPr>
          <p:cNvPr id="9" name="TextBox 8">
            <a:extLst>
              <a:ext uri="{FF2B5EF4-FFF2-40B4-BE49-F238E27FC236}">
                <a16:creationId xmlns:a16="http://schemas.microsoft.com/office/drawing/2014/main" id="{A02E0D36-BEEC-4CB1-BBE9-D2BFEE6C589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DAE03537-7213-491F-A31B-77C7D86AB45A}"/>
              </a:ext>
            </a:extLst>
          </p:cNvPr>
          <p:cNvGraphicFramePr>
            <a:graphicFrameLocks noGrp="1"/>
          </p:cNvGraphicFramePr>
          <p:nvPr>
            <p:extLst>
              <p:ext uri="{D42A27DB-BD31-4B8C-83A1-F6EECF244321}">
                <p14:modId xmlns:p14="http://schemas.microsoft.com/office/powerpoint/2010/main" val="1325347593"/>
              </p:ext>
            </p:extLst>
          </p:nvPr>
        </p:nvGraphicFramePr>
        <p:xfrm>
          <a:off x="-786" y="722414"/>
          <a:ext cx="12184557" cy="5913120"/>
        </p:xfrm>
        <a:graphic>
          <a:graphicData uri="http://schemas.openxmlformats.org/drawingml/2006/table">
            <a:tbl>
              <a:tblPr firstRow="1" bandRow="1">
                <a:tableStyleId>{5C22544A-7EE6-4342-B048-85BDC9FD1C3A}</a:tableStyleId>
              </a:tblPr>
              <a:tblGrid>
                <a:gridCol w="989610">
                  <a:extLst>
                    <a:ext uri="{9D8B030D-6E8A-4147-A177-3AD203B41FA5}">
                      <a16:colId xmlns:a16="http://schemas.microsoft.com/office/drawing/2014/main" val="1674087921"/>
                    </a:ext>
                  </a:extLst>
                </a:gridCol>
                <a:gridCol w="1311233">
                  <a:extLst>
                    <a:ext uri="{9D8B030D-6E8A-4147-A177-3AD203B41FA5}">
                      <a16:colId xmlns:a16="http://schemas.microsoft.com/office/drawing/2014/main" val="1977343588"/>
                    </a:ext>
                  </a:extLst>
                </a:gridCol>
                <a:gridCol w="4614058">
                  <a:extLst>
                    <a:ext uri="{9D8B030D-6E8A-4147-A177-3AD203B41FA5}">
                      <a16:colId xmlns:a16="http://schemas.microsoft.com/office/drawing/2014/main" val="1159623208"/>
                    </a:ext>
                  </a:extLst>
                </a:gridCol>
                <a:gridCol w="841168">
                  <a:extLst>
                    <a:ext uri="{9D8B030D-6E8A-4147-A177-3AD203B41FA5}">
                      <a16:colId xmlns:a16="http://schemas.microsoft.com/office/drawing/2014/main" val="2683276705"/>
                    </a:ext>
                  </a:extLst>
                </a:gridCol>
                <a:gridCol w="1422562">
                  <a:extLst>
                    <a:ext uri="{9D8B030D-6E8A-4147-A177-3AD203B41FA5}">
                      <a16:colId xmlns:a16="http://schemas.microsoft.com/office/drawing/2014/main" val="3256815472"/>
                    </a:ext>
                  </a:extLst>
                </a:gridCol>
                <a:gridCol w="692726">
                  <a:extLst>
                    <a:ext uri="{9D8B030D-6E8A-4147-A177-3AD203B41FA5}">
                      <a16:colId xmlns:a16="http://schemas.microsoft.com/office/drawing/2014/main" val="3323508120"/>
                    </a:ext>
                  </a:extLst>
                </a:gridCol>
                <a:gridCol w="940129">
                  <a:extLst>
                    <a:ext uri="{9D8B030D-6E8A-4147-A177-3AD203B41FA5}">
                      <a16:colId xmlns:a16="http://schemas.microsoft.com/office/drawing/2014/main" val="2609532736"/>
                    </a:ext>
                  </a:extLst>
                </a:gridCol>
                <a:gridCol w="544279">
                  <a:extLst>
                    <a:ext uri="{9D8B030D-6E8A-4147-A177-3AD203B41FA5}">
                      <a16:colId xmlns:a16="http://schemas.microsoft.com/office/drawing/2014/main" val="2295321851"/>
                    </a:ext>
                  </a:extLst>
                </a:gridCol>
                <a:gridCol w="828792">
                  <a:extLst>
                    <a:ext uri="{9D8B030D-6E8A-4147-A177-3AD203B41FA5}">
                      <a16:colId xmlns:a16="http://schemas.microsoft.com/office/drawing/2014/main" val="2700003829"/>
                    </a:ext>
                  </a:extLst>
                </a:gridCol>
              </a:tblGrid>
              <a:tr h="373534">
                <a:tc>
                  <a:txBody>
                    <a:bodyPr/>
                    <a:lstStyle/>
                    <a:p>
                      <a:r>
                        <a:rPr lang="en-US" sz="1400" dirty="0">
                          <a:effectLst/>
                        </a:rPr>
                        <a:t>Associated Need(s)</a:t>
                      </a:r>
                    </a:p>
                  </a:txBody>
                  <a:tcPr anchor="ctr"/>
                </a:tc>
                <a:tc>
                  <a:txBody>
                    <a:bodyPr/>
                    <a:lstStyle/>
                    <a:p>
                      <a:r>
                        <a:rPr lang="en-US" sz="1400" dirty="0">
                          <a:effectLst/>
                        </a:rPr>
                        <a:t>Concept Name</a:t>
                      </a:r>
                    </a:p>
                  </a:txBody>
                  <a:tcPr anchor="ctr"/>
                </a:tc>
                <a:tc>
                  <a:txBody>
                    <a:bodyPr/>
                    <a:lstStyle/>
                    <a:p>
                      <a:r>
                        <a:rPr lang="en-US" sz="1400" dirty="0">
                          <a:effectLst/>
                        </a:rPr>
                        <a:t>Concept Description</a:t>
                      </a:r>
                    </a:p>
                  </a:txBody>
                  <a:tcPr anchor="ctr"/>
                </a:tc>
                <a:tc>
                  <a:txBody>
                    <a:bodyPr/>
                    <a:lstStyle/>
                    <a:p>
                      <a:r>
                        <a:rPr lang="en-US" sz="1400" dirty="0">
                          <a:effectLst/>
                        </a:rPr>
                        <a:t>Name(s)</a:t>
                      </a:r>
                    </a:p>
                  </a:txBody>
                  <a:tcPr anchor="ctr"/>
                </a:tc>
                <a:tc>
                  <a:txBody>
                    <a:bodyPr/>
                    <a:lstStyle/>
                    <a:p>
                      <a:r>
                        <a:rPr lang="en-US" sz="1400" dirty="0">
                          <a:effectLst/>
                        </a:rPr>
                        <a:t>Ease of Implementation</a:t>
                      </a:r>
                    </a:p>
                  </a:txBody>
                  <a:tcPr anchor="ctr"/>
                </a:tc>
                <a:tc>
                  <a:txBody>
                    <a:bodyPr/>
                    <a:lstStyle/>
                    <a:p>
                      <a:r>
                        <a:rPr lang="en-US" sz="1400" dirty="0">
                          <a:effectLst/>
                        </a:rPr>
                        <a:t>Performance</a:t>
                      </a:r>
                    </a:p>
                  </a:txBody>
                  <a:tcPr anchor="ctr"/>
                </a:tc>
                <a:tc>
                  <a:txBody>
                    <a:bodyPr/>
                    <a:lstStyle/>
                    <a:p>
                      <a:r>
                        <a:rPr lang="en-US" sz="1400" dirty="0">
                          <a:effectLst/>
                        </a:rPr>
                        <a:t>Resource efficiency</a:t>
                      </a:r>
                    </a:p>
                  </a:txBody>
                  <a:tcPr anchor="ctr"/>
                </a:tc>
                <a:tc>
                  <a:txBody>
                    <a:bodyPr/>
                    <a:lstStyle/>
                    <a:p>
                      <a:r>
                        <a:rPr lang="en-US" sz="1400" dirty="0">
                          <a:effectLst/>
                        </a:rPr>
                        <a:t>Total</a:t>
                      </a:r>
                    </a:p>
                  </a:txBody>
                  <a:tcPr anchor="ctr"/>
                </a:tc>
                <a:tc>
                  <a:txBody>
                    <a:bodyPr/>
                    <a:lstStyle/>
                    <a:p>
                      <a:r>
                        <a:rPr lang="en-US" sz="1400" dirty="0">
                          <a:effectLst/>
                        </a:rPr>
                        <a:t>Select (Y/N)</a:t>
                      </a:r>
                    </a:p>
                  </a:txBody>
                  <a:tcPr anchor="ctr"/>
                </a:tc>
                <a:extLst>
                  <a:ext uri="{0D108BD9-81ED-4DB2-BD59-A6C34878D82A}">
                    <a16:rowId xmlns:a16="http://schemas.microsoft.com/office/drawing/2014/main" val="2574857637"/>
                  </a:ext>
                </a:extLst>
              </a:tr>
              <a:tr h="373534">
                <a:tc>
                  <a:txBody>
                    <a:bodyPr/>
                    <a:lstStyle/>
                    <a:p>
                      <a:pPr algn="r"/>
                      <a:r>
                        <a:rPr lang="en-US" sz="1400" dirty="0">
                          <a:effectLst/>
                        </a:rPr>
                        <a:t>2</a:t>
                      </a:r>
                    </a:p>
                  </a:txBody>
                  <a:tcPr anchor="ctr"/>
                </a:tc>
                <a:tc>
                  <a:txBody>
                    <a:bodyPr/>
                    <a:lstStyle/>
                    <a:p>
                      <a:r>
                        <a:rPr lang="en-US" sz="1400" dirty="0">
                          <a:effectLst/>
                        </a:rPr>
                        <a:t>Distributed REST API</a:t>
                      </a:r>
                    </a:p>
                  </a:txBody>
                  <a:tcPr anchor="ctr"/>
                </a:tc>
                <a:tc>
                  <a:txBody>
                    <a:bodyPr/>
                    <a:lstStyle/>
                    <a:p>
                      <a:r>
                        <a:rPr lang="en-US" sz="1400" dirty="0">
                          <a:effectLst/>
                        </a:rPr>
                        <a:t>Distribute the question and answer workload onto several rest APIs to increase request bandwidth</a:t>
                      </a:r>
                    </a:p>
                  </a:txBody>
                  <a:tcPr anchor="ctr"/>
                </a:tc>
                <a:tc>
                  <a:txBody>
                    <a:bodyPr/>
                    <a:lstStyle/>
                    <a:p>
                      <a:r>
                        <a:rPr lang="en-US" sz="1400" dirty="0">
                          <a:effectLst/>
                        </a:rPr>
                        <a:t>Mitesh Kumar</a:t>
                      </a:r>
                    </a:p>
                  </a:txBody>
                  <a:tcPr anchor="ctr"/>
                </a:tc>
                <a:tc>
                  <a:txBody>
                    <a:bodyPr/>
                    <a:lstStyle/>
                    <a:p>
                      <a:pPr algn="r"/>
                      <a:r>
                        <a:rPr lang="en-US" sz="1400" dirty="0"/>
                        <a:t>0</a:t>
                      </a:r>
                    </a:p>
                  </a:txBody>
                  <a:tcPr anchor="ctr"/>
                </a:tc>
                <a:tc>
                  <a:txBody>
                    <a:bodyPr/>
                    <a:lstStyle/>
                    <a:p>
                      <a:pPr algn="r"/>
                      <a:r>
                        <a:rPr lang="en-US" sz="1400" dirty="0"/>
                        <a:t>5</a:t>
                      </a:r>
                    </a:p>
                  </a:txBody>
                  <a:tcPr anchor="ctr"/>
                </a:tc>
                <a:tc>
                  <a:txBody>
                    <a:bodyPr/>
                    <a:lstStyle/>
                    <a:p>
                      <a:pPr algn="r"/>
                      <a:r>
                        <a:rPr lang="en-US" sz="1400" dirty="0"/>
                        <a:t>10</a:t>
                      </a:r>
                    </a:p>
                  </a:txBody>
                  <a:tcPr anchor="ctr"/>
                </a:tc>
                <a:tc>
                  <a:txBody>
                    <a:bodyPr/>
                    <a:lstStyle/>
                    <a:p>
                      <a:pPr algn="r"/>
                      <a:r>
                        <a:rPr lang="en-US" sz="1400" dirty="0"/>
                        <a:t>15</a:t>
                      </a:r>
                    </a:p>
                  </a:txBody>
                  <a:tcPr anchor="ctr"/>
                </a:tc>
                <a:tc>
                  <a:txBody>
                    <a:bodyPr/>
                    <a:lstStyle/>
                    <a:p>
                      <a:r>
                        <a:rPr lang="en-US" sz="1400" dirty="0"/>
                        <a:t>N</a:t>
                      </a:r>
                    </a:p>
                  </a:txBody>
                  <a:tcPr anchor="ctr"/>
                </a:tc>
                <a:extLst>
                  <a:ext uri="{0D108BD9-81ED-4DB2-BD59-A6C34878D82A}">
                    <a16:rowId xmlns:a16="http://schemas.microsoft.com/office/drawing/2014/main" val="1775647554"/>
                  </a:ext>
                </a:extLst>
              </a:tr>
              <a:tr h="373534">
                <a:tc>
                  <a:txBody>
                    <a:bodyPr/>
                    <a:lstStyle/>
                    <a:p>
                      <a:pPr algn="r"/>
                      <a:r>
                        <a:rPr lang="en-US" sz="1400" dirty="0">
                          <a:effectLst/>
                        </a:rPr>
                        <a:t>2</a:t>
                      </a:r>
                    </a:p>
                  </a:txBody>
                  <a:tcPr anchor="ctr"/>
                </a:tc>
                <a:tc>
                  <a:txBody>
                    <a:bodyPr/>
                    <a:lstStyle/>
                    <a:p>
                      <a:r>
                        <a:rPr lang="en-US" sz="1400" dirty="0">
                          <a:effectLst/>
                        </a:rPr>
                        <a:t>Single REST API</a:t>
                      </a:r>
                    </a:p>
                  </a:txBody>
                  <a:tcPr anchor="ctr"/>
                </a:tc>
                <a:tc>
                  <a:txBody>
                    <a:bodyPr/>
                    <a:lstStyle/>
                    <a:p>
                      <a:r>
                        <a:rPr lang="en-US" sz="1400" dirty="0">
                          <a:effectLst/>
                        </a:rPr>
                        <a:t>Utilize a single server to run the question and answer workload to improve response time</a:t>
                      </a:r>
                    </a:p>
                  </a:txBody>
                  <a:tcPr anchor="ctr"/>
                </a:tc>
                <a:tc>
                  <a:txBody>
                    <a:bodyPr/>
                    <a:lstStyle/>
                    <a:p>
                      <a:r>
                        <a:rPr lang="en-US" sz="1400" dirty="0">
                          <a:effectLst/>
                        </a:rPr>
                        <a:t>Mitesh Kumar</a:t>
                      </a:r>
                    </a:p>
                  </a:txBody>
                  <a:tcPr anchor="ctr"/>
                </a:tc>
                <a:tc>
                  <a:txBody>
                    <a:bodyPr/>
                    <a:lstStyle/>
                    <a:p>
                      <a:pPr algn="r"/>
                      <a:r>
                        <a:rPr lang="en-US" sz="1400" dirty="0"/>
                        <a:t>10</a:t>
                      </a:r>
                    </a:p>
                  </a:txBody>
                  <a:tcPr anchor="ctr"/>
                </a:tc>
                <a:tc>
                  <a:txBody>
                    <a:bodyPr/>
                    <a:lstStyle/>
                    <a:p>
                      <a:pPr algn="r"/>
                      <a:r>
                        <a:rPr lang="en-US" sz="1400" dirty="0"/>
                        <a:t>10</a:t>
                      </a:r>
                    </a:p>
                  </a:txBody>
                  <a:tcPr anchor="ctr"/>
                </a:tc>
                <a:tc>
                  <a:txBody>
                    <a:bodyPr/>
                    <a:lstStyle/>
                    <a:p>
                      <a:pPr algn="r"/>
                      <a:r>
                        <a:rPr lang="en-US" sz="1400" dirty="0"/>
                        <a:t>7</a:t>
                      </a:r>
                    </a:p>
                  </a:txBody>
                  <a:tcPr anchor="ctr"/>
                </a:tc>
                <a:tc>
                  <a:txBody>
                    <a:bodyPr/>
                    <a:lstStyle/>
                    <a:p>
                      <a:pPr algn="r"/>
                      <a:r>
                        <a:rPr lang="en-US" sz="1400" dirty="0"/>
                        <a:t>27</a:t>
                      </a:r>
                    </a:p>
                  </a:txBody>
                  <a:tcPr anchor="ctr"/>
                </a:tc>
                <a:tc>
                  <a:txBody>
                    <a:bodyPr/>
                    <a:lstStyle/>
                    <a:p>
                      <a:r>
                        <a:rPr lang="en-US" sz="1400" dirty="0"/>
                        <a:t>Y</a:t>
                      </a:r>
                    </a:p>
                  </a:txBody>
                  <a:tcPr anchor="ctr"/>
                </a:tc>
                <a:extLst>
                  <a:ext uri="{0D108BD9-81ED-4DB2-BD59-A6C34878D82A}">
                    <a16:rowId xmlns:a16="http://schemas.microsoft.com/office/drawing/2014/main" val="657381320"/>
                  </a:ext>
                </a:extLst>
              </a:tr>
              <a:tr h="373534">
                <a:tc>
                  <a:txBody>
                    <a:bodyPr/>
                    <a:lstStyle/>
                    <a:p>
                      <a:pPr algn="r"/>
                      <a:r>
                        <a:rPr lang="en-US" sz="1400" dirty="0">
                          <a:effectLst/>
                        </a:rPr>
                        <a:t>2</a:t>
                      </a:r>
                    </a:p>
                  </a:txBody>
                  <a:tcPr anchor="ctr"/>
                </a:tc>
                <a:tc>
                  <a:txBody>
                    <a:bodyPr/>
                    <a:lstStyle/>
                    <a:p>
                      <a:r>
                        <a:rPr lang="en-US" sz="1400" dirty="0">
                          <a:effectLst/>
                        </a:rPr>
                        <a:t>Paginated SQL query</a:t>
                      </a:r>
                    </a:p>
                  </a:txBody>
                  <a:tcPr anchor="ctr"/>
                </a:tc>
                <a:tc>
                  <a:txBody>
                    <a:bodyPr/>
                    <a:lstStyle/>
                    <a:p>
                      <a:r>
                        <a:rPr lang="en-US" sz="1400" dirty="0">
                          <a:effectLst/>
                        </a:rPr>
                        <a:t>Instructor UI isn't burdened with storing all of the responses. Instead, the database can send X amount of responses at a time.</a:t>
                      </a:r>
                    </a:p>
                  </a:txBody>
                  <a:tcPr anchor="ctr"/>
                </a:tc>
                <a:tc>
                  <a:txBody>
                    <a:bodyPr/>
                    <a:lstStyle/>
                    <a:p>
                      <a:r>
                        <a:rPr lang="en-US" sz="1400" dirty="0">
                          <a:effectLst/>
                        </a:rPr>
                        <a:t>Mitesh Kumar</a:t>
                      </a:r>
                    </a:p>
                  </a:txBody>
                  <a:tcPr anchor="ctr"/>
                </a:tc>
                <a:tc>
                  <a:txBody>
                    <a:bodyPr/>
                    <a:lstStyle/>
                    <a:p>
                      <a:pPr algn="r"/>
                      <a:r>
                        <a:rPr lang="en-US" sz="1400" dirty="0"/>
                        <a:t>2</a:t>
                      </a:r>
                    </a:p>
                  </a:txBody>
                  <a:tcPr anchor="ctr"/>
                </a:tc>
                <a:tc>
                  <a:txBody>
                    <a:bodyPr/>
                    <a:lstStyle/>
                    <a:p>
                      <a:pPr algn="r"/>
                      <a:r>
                        <a:rPr lang="en-US" sz="1400" dirty="0"/>
                        <a:t>10</a:t>
                      </a:r>
                    </a:p>
                  </a:txBody>
                  <a:tcPr anchor="ctr"/>
                </a:tc>
                <a:tc>
                  <a:txBody>
                    <a:bodyPr/>
                    <a:lstStyle/>
                    <a:p>
                      <a:pPr algn="r"/>
                      <a:r>
                        <a:rPr lang="en-US" sz="1400" dirty="0"/>
                        <a:t>5</a:t>
                      </a:r>
                    </a:p>
                  </a:txBody>
                  <a:tcPr anchor="ctr"/>
                </a:tc>
                <a:tc>
                  <a:txBody>
                    <a:bodyPr/>
                    <a:lstStyle/>
                    <a:p>
                      <a:pPr algn="r"/>
                      <a:r>
                        <a:rPr lang="en-US" sz="1400" dirty="0"/>
                        <a:t>17</a:t>
                      </a:r>
                    </a:p>
                  </a:txBody>
                  <a:tcPr anchor="ctr"/>
                </a:tc>
                <a:tc>
                  <a:txBody>
                    <a:bodyPr/>
                    <a:lstStyle/>
                    <a:p>
                      <a:r>
                        <a:rPr lang="en-US" sz="1400" dirty="0"/>
                        <a:t>Maybe</a:t>
                      </a:r>
                    </a:p>
                  </a:txBody>
                  <a:tcPr anchor="ctr"/>
                </a:tc>
                <a:extLst>
                  <a:ext uri="{0D108BD9-81ED-4DB2-BD59-A6C34878D82A}">
                    <a16:rowId xmlns:a16="http://schemas.microsoft.com/office/drawing/2014/main" val="1793781745"/>
                  </a:ext>
                </a:extLst>
              </a:tr>
              <a:tr h="373534">
                <a:tc>
                  <a:txBody>
                    <a:bodyPr/>
                    <a:lstStyle/>
                    <a:p>
                      <a:pPr algn="r"/>
                      <a:r>
                        <a:rPr lang="en-US" sz="1400" dirty="0">
                          <a:effectLst/>
                        </a:rPr>
                        <a:t>2</a:t>
                      </a:r>
                    </a:p>
                  </a:txBody>
                  <a:tcPr anchor="ctr"/>
                </a:tc>
                <a:tc>
                  <a:txBody>
                    <a:bodyPr/>
                    <a:lstStyle/>
                    <a:p>
                      <a:r>
                        <a:rPr lang="en-US" sz="1400" dirty="0">
                          <a:effectLst/>
                        </a:rPr>
                        <a:t>Select * from SQL query</a:t>
                      </a:r>
                    </a:p>
                  </a:txBody>
                  <a:tcPr anchor="ctr"/>
                </a:tc>
                <a:tc>
                  <a:txBody>
                    <a:bodyPr/>
                    <a:lstStyle/>
                    <a:p>
                      <a:r>
                        <a:rPr lang="en-US" sz="1400" dirty="0">
                          <a:effectLst/>
                        </a:rPr>
                        <a:t>Send all the responses to the UI at once. This is simpler to implement.</a:t>
                      </a:r>
                    </a:p>
                  </a:txBody>
                  <a:tcPr anchor="ctr"/>
                </a:tc>
                <a:tc>
                  <a:txBody>
                    <a:bodyPr/>
                    <a:lstStyle/>
                    <a:p>
                      <a:r>
                        <a:rPr lang="en-US" sz="1400" dirty="0">
                          <a:effectLst/>
                        </a:rPr>
                        <a:t>Mitesh Kumar</a:t>
                      </a:r>
                    </a:p>
                  </a:txBody>
                  <a:tcPr anchor="ctr"/>
                </a:tc>
                <a:tc>
                  <a:txBody>
                    <a:bodyPr/>
                    <a:lstStyle/>
                    <a:p>
                      <a:pPr algn="r"/>
                      <a:r>
                        <a:rPr lang="en-US" sz="1400" dirty="0"/>
                        <a:t>10</a:t>
                      </a:r>
                    </a:p>
                  </a:txBody>
                  <a:tcPr anchor="ctr"/>
                </a:tc>
                <a:tc>
                  <a:txBody>
                    <a:bodyPr/>
                    <a:lstStyle/>
                    <a:p>
                      <a:pPr algn="r"/>
                      <a:r>
                        <a:rPr lang="en-US" sz="1400" dirty="0"/>
                        <a:t>0</a:t>
                      </a:r>
                    </a:p>
                  </a:txBody>
                  <a:tcPr anchor="ctr"/>
                </a:tc>
                <a:tc>
                  <a:txBody>
                    <a:bodyPr/>
                    <a:lstStyle/>
                    <a:p>
                      <a:pPr algn="r"/>
                      <a:r>
                        <a:rPr lang="en-US" sz="1400" dirty="0"/>
                        <a:t>10</a:t>
                      </a:r>
                    </a:p>
                  </a:txBody>
                  <a:tcPr anchor="ctr"/>
                </a:tc>
                <a:tc>
                  <a:txBody>
                    <a:bodyPr/>
                    <a:lstStyle/>
                    <a:p>
                      <a:pPr algn="r"/>
                      <a:r>
                        <a:rPr lang="en-US" sz="1400" dirty="0"/>
                        <a:t>20</a:t>
                      </a:r>
                    </a:p>
                  </a:txBody>
                  <a:tcPr anchor="ctr"/>
                </a:tc>
                <a:tc>
                  <a:txBody>
                    <a:bodyPr/>
                    <a:lstStyle/>
                    <a:p>
                      <a:r>
                        <a:rPr lang="en-US" sz="1400" dirty="0"/>
                        <a:t>Y</a:t>
                      </a:r>
                    </a:p>
                  </a:txBody>
                  <a:tcPr anchor="ctr"/>
                </a:tc>
                <a:extLst>
                  <a:ext uri="{0D108BD9-81ED-4DB2-BD59-A6C34878D82A}">
                    <a16:rowId xmlns:a16="http://schemas.microsoft.com/office/drawing/2014/main" val="3983361078"/>
                  </a:ext>
                </a:extLst>
              </a:tr>
              <a:tr h="373534">
                <a:tc>
                  <a:txBody>
                    <a:bodyPr/>
                    <a:lstStyle/>
                    <a:p>
                      <a:pPr algn="r"/>
                      <a:r>
                        <a:rPr lang="en-US" sz="1400" dirty="0">
                          <a:effectLst/>
                        </a:rPr>
                        <a:t>3</a:t>
                      </a:r>
                    </a:p>
                  </a:txBody>
                  <a:tcPr anchor="ctr"/>
                </a:tc>
                <a:tc>
                  <a:txBody>
                    <a:bodyPr/>
                    <a:lstStyle/>
                    <a:p>
                      <a:r>
                        <a:rPr lang="en-US" sz="1400" dirty="0">
                          <a:effectLst/>
                        </a:rPr>
                        <a:t>Answer + relevant pages</a:t>
                      </a:r>
                    </a:p>
                  </a:txBody>
                  <a:tcPr anchor="ctr"/>
                </a:tc>
                <a:tc>
                  <a:txBody>
                    <a:bodyPr/>
                    <a:lstStyle/>
                    <a:p>
                      <a:r>
                        <a:rPr lang="en-US" sz="1400" dirty="0">
                          <a:effectLst/>
                        </a:rPr>
                        <a:t>The chatbot will provide a phrase that answers the user's question as well as relevant pages to supplement the answer.</a:t>
                      </a:r>
                    </a:p>
                  </a:txBody>
                  <a:tcPr anchor="ctr"/>
                </a:tc>
                <a:tc>
                  <a:txBody>
                    <a:bodyPr/>
                    <a:lstStyle/>
                    <a:p>
                      <a:r>
                        <a:rPr lang="en-US" sz="1400" dirty="0">
                          <a:effectLst/>
                        </a:rPr>
                        <a:t>Sandor Magyar</a:t>
                      </a:r>
                    </a:p>
                  </a:txBody>
                  <a:tcPr anchor="ctr"/>
                </a:tc>
                <a:tc>
                  <a:txBody>
                    <a:bodyPr/>
                    <a:lstStyle/>
                    <a:p>
                      <a:pPr algn="r"/>
                      <a:r>
                        <a:rPr lang="en-US" sz="1400" dirty="0"/>
                        <a:t>9</a:t>
                      </a:r>
                    </a:p>
                  </a:txBody>
                  <a:tcPr anchor="ctr"/>
                </a:tc>
                <a:tc>
                  <a:txBody>
                    <a:bodyPr/>
                    <a:lstStyle/>
                    <a:p>
                      <a:r>
                        <a:rPr lang="en-US" sz="1400" dirty="0"/>
                        <a:t>?</a:t>
                      </a:r>
                    </a:p>
                  </a:txBody>
                  <a:tcPr anchor="ctr"/>
                </a:tc>
                <a:tc>
                  <a:txBody>
                    <a:bodyPr/>
                    <a:lstStyle/>
                    <a:p>
                      <a:pPr algn="r"/>
                      <a:r>
                        <a:rPr lang="en-US" sz="1400" dirty="0"/>
                        <a:t>0</a:t>
                      </a:r>
                    </a:p>
                  </a:txBody>
                  <a:tcPr anchor="ctr"/>
                </a:tc>
                <a:tc>
                  <a:txBody>
                    <a:bodyPr/>
                    <a:lstStyle/>
                    <a:p>
                      <a:r>
                        <a:rPr lang="en-US" sz="1400" dirty="0"/>
                        <a:t>≥ 9</a:t>
                      </a:r>
                    </a:p>
                  </a:txBody>
                  <a:tcPr anchor="ctr"/>
                </a:tc>
                <a:tc>
                  <a:txBody>
                    <a:bodyPr/>
                    <a:lstStyle/>
                    <a:p>
                      <a:r>
                        <a:rPr lang="en-US" sz="1400" dirty="0"/>
                        <a:t>Y</a:t>
                      </a:r>
                    </a:p>
                  </a:txBody>
                  <a:tcPr anchor="ctr"/>
                </a:tc>
                <a:extLst>
                  <a:ext uri="{0D108BD9-81ED-4DB2-BD59-A6C34878D82A}">
                    <a16:rowId xmlns:a16="http://schemas.microsoft.com/office/drawing/2014/main" val="2527539713"/>
                  </a:ext>
                </a:extLst>
              </a:tr>
              <a:tr h="373534">
                <a:tc>
                  <a:txBody>
                    <a:bodyPr/>
                    <a:lstStyle/>
                    <a:p>
                      <a:pPr lvl="0" algn="r">
                        <a:buNone/>
                      </a:pPr>
                      <a:r>
                        <a:rPr lang="en-US" sz="1400" dirty="0">
                          <a:effectLst/>
                        </a:rPr>
                        <a:t>3</a:t>
                      </a:r>
                      <a:endParaRPr lang="en-US"/>
                    </a:p>
                  </a:txBody>
                  <a:tcPr/>
                </a:tc>
                <a:tc>
                  <a:txBody>
                    <a:bodyPr/>
                    <a:lstStyle/>
                    <a:p>
                      <a:pPr lvl="0">
                        <a:buNone/>
                      </a:pPr>
                      <a:r>
                        <a:rPr lang="en-US" sz="1400" dirty="0">
                          <a:effectLst/>
                        </a:rPr>
                        <a:t>Deploy on Webex</a:t>
                      </a:r>
                      <a:endParaRPr lang="en-US"/>
                    </a:p>
                  </a:txBody>
                  <a:tcPr/>
                </a:tc>
                <a:tc>
                  <a:txBody>
                    <a:bodyPr/>
                    <a:lstStyle/>
                    <a:p>
                      <a:pPr lvl="0">
                        <a:buNone/>
                      </a:pPr>
                      <a:r>
                        <a:rPr lang="en-US" sz="1400" dirty="0">
                          <a:effectLst/>
                        </a:rPr>
                        <a:t>Students interact with bot by direct messaging or mentioning it in the Webex app</a:t>
                      </a:r>
                      <a:endParaRPr lang="en-US"/>
                    </a:p>
                  </a:txBody>
                  <a:tcPr/>
                </a:tc>
                <a:tc>
                  <a:txBody>
                    <a:bodyPr/>
                    <a:lstStyle/>
                    <a:p>
                      <a:pPr lvl="0">
                        <a:buNone/>
                      </a:pPr>
                      <a:r>
                        <a:rPr lang="en-US" sz="1400" dirty="0">
                          <a:effectLst/>
                        </a:rPr>
                        <a:t>Sandor Magyar</a:t>
                      </a:r>
                      <a:endParaRPr lang="en-US"/>
                    </a:p>
                  </a:txBody>
                  <a:tcPr/>
                </a:tc>
                <a:tc>
                  <a:txBody>
                    <a:bodyPr/>
                    <a:lstStyle/>
                    <a:p>
                      <a:pPr lvl="0" algn="r">
                        <a:buNone/>
                      </a:pPr>
                      <a:r>
                        <a:rPr lang="en-US" sz="1400" dirty="0">
                          <a:effectLst/>
                        </a:rPr>
                        <a:t>8</a:t>
                      </a:r>
                      <a:endParaRPr lang="en-US"/>
                    </a:p>
                  </a:txBody>
                  <a:tcPr/>
                </a:tc>
                <a:tc>
                  <a:txBody>
                    <a:bodyPr/>
                    <a:lstStyle/>
                    <a:p>
                      <a:pPr lvl="0" algn="r">
                        <a:buNone/>
                      </a:pPr>
                      <a:r>
                        <a:rPr lang="en-US" sz="1400" dirty="0">
                          <a:effectLst/>
                        </a:rPr>
                        <a:t>9</a:t>
                      </a:r>
                      <a:endParaRPr lang="en-US"/>
                    </a:p>
                  </a:txBody>
                  <a:tcPr/>
                </a:tc>
                <a:tc>
                  <a:txBody>
                    <a:bodyPr/>
                    <a:lstStyle/>
                    <a:p>
                      <a:pPr lvl="0" algn="r">
                        <a:buNone/>
                      </a:pPr>
                      <a:r>
                        <a:rPr lang="en-US" sz="1400" dirty="0">
                          <a:effectLst/>
                        </a:rPr>
                        <a:t>8</a:t>
                      </a:r>
                      <a:endParaRPr lang="en-US"/>
                    </a:p>
                  </a:txBody>
                  <a:tcPr/>
                </a:tc>
                <a:tc>
                  <a:txBody>
                    <a:bodyPr/>
                    <a:lstStyle/>
                    <a:p>
                      <a:pPr lvl="0" algn="r">
                        <a:buNone/>
                      </a:pPr>
                      <a:r>
                        <a:rPr lang="en-US" sz="1400" dirty="0">
                          <a:effectLst/>
                        </a:rPr>
                        <a:t>25</a:t>
                      </a:r>
                      <a:endParaRPr lang="en-US"/>
                    </a:p>
                  </a:txBody>
                  <a:tcPr/>
                </a:tc>
                <a:tc>
                  <a:txBody>
                    <a:bodyPr/>
                    <a:lstStyle/>
                    <a:p>
                      <a:pPr lvl="0">
                        <a:buNone/>
                      </a:pPr>
                      <a:r>
                        <a:rPr lang="en-US" sz="1400" dirty="0">
                          <a:effectLst/>
                        </a:rPr>
                        <a:t>Y</a:t>
                      </a:r>
                      <a:endParaRPr lang="en-US"/>
                    </a:p>
                  </a:txBody>
                  <a:tcPr/>
                </a:tc>
                <a:extLst>
                  <a:ext uri="{0D108BD9-81ED-4DB2-BD59-A6C34878D82A}">
                    <a16:rowId xmlns:a16="http://schemas.microsoft.com/office/drawing/2014/main" val="552275762"/>
                  </a:ext>
                </a:extLst>
              </a:tr>
              <a:tr h="373534">
                <a:tc>
                  <a:txBody>
                    <a:bodyPr/>
                    <a:lstStyle/>
                    <a:p>
                      <a:pPr lvl="0" algn="r">
                        <a:buNone/>
                      </a:pPr>
                      <a:r>
                        <a:rPr lang="en-US" sz="1400" dirty="0">
                          <a:effectLst/>
                        </a:rPr>
                        <a:t>3</a:t>
                      </a:r>
                      <a:endParaRPr lang="en-US"/>
                    </a:p>
                  </a:txBody>
                  <a:tcPr/>
                </a:tc>
                <a:tc>
                  <a:txBody>
                    <a:bodyPr/>
                    <a:lstStyle/>
                    <a:p>
                      <a:pPr lvl="0">
                        <a:buNone/>
                      </a:pPr>
                      <a:r>
                        <a:rPr lang="en-US" sz="1400" dirty="0">
                          <a:effectLst/>
                        </a:rPr>
                        <a:t>Integrate into EDN</a:t>
                      </a:r>
                      <a:endParaRPr lang="en-US"/>
                    </a:p>
                  </a:txBody>
                  <a:tcPr/>
                </a:tc>
                <a:tc>
                  <a:txBody>
                    <a:bodyPr/>
                    <a:lstStyle/>
                    <a:p>
                      <a:pPr lvl="0">
                        <a:buNone/>
                      </a:pPr>
                      <a:r>
                        <a:rPr lang="en-US" sz="1400" dirty="0">
                          <a:effectLst/>
                        </a:rPr>
                        <a:t>Students interact with bot through an interface built into EDN</a:t>
                      </a:r>
                      <a:endParaRPr lang="en-US"/>
                    </a:p>
                  </a:txBody>
                  <a:tcPr/>
                </a:tc>
                <a:tc>
                  <a:txBody>
                    <a:bodyPr/>
                    <a:lstStyle/>
                    <a:p>
                      <a:pPr lvl="0">
                        <a:buNone/>
                      </a:pPr>
                      <a:r>
                        <a:rPr lang="en-US" sz="1400" dirty="0">
                          <a:effectLst/>
                        </a:rPr>
                        <a:t>Sandor Magyar</a:t>
                      </a:r>
                      <a:endParaRPr lang="en-US"/>
                    </a:p>
                  </a:txBody>
                  <a:tcPr/>
                </a:tc>
                <a:tc>
                  <a:txBody>
                    <a:bodyPr/>
                    <a:lstStyle/>
                    <a:p>
                      <a:pPr lvl="0" algn="r">
                        <a:buNone/>
                      </a:pPr>
                      <a:r>
                        <a:rPr lang="en-US" sz="1400" dirty="0"/>
                        <a:t>0</a:t>
                      </a:r>
                      <a:endParaRPr lang="en-US"/>
                    </a:p>
                  </a:txBody>
                  <a:tcPr/>
                </a:tc>
                <a:tc>
                  <a:txBody>
                    <a:bodyPr/>
                    <a:lstStyle/>
                    <a:p>
                      <a:pPr lvl="0" algn="r">
                        <a:buNone/>
                      </a:pPr>
                      <a:r>
                        <a:rPr lang="en-US" sz="1400" dirty="0"/>
                        <a:t>10</a:t>
                      </a:r>
                      <a:endParaRPr lang="en-US"/>
                    </a:p>
                  </a:txBody>
                  <a:tcPr/>
                </a:tc>
                <a:tc>
                  <a:txBody>
                    <a:bodyPr/>
                    <a:lstStyle/>
                    <a:p>
                      <a:pPr lvl="0" algn="r">
                        <a:buNone/>
                      </a:pPr>
                      <a:r>
                        <a:rPr lang="en-US" sz="1400" dirty="0"/>
                        <a:t>0</a:t>
                      </a:r>
                      <a:endParaRPr lang="en-US"/>
                    </a:p>
                  </a:txBody>
                  <a:tcPr/>
                </a:tc>
                <a:tc>
                  <a:txBody>
                    <a:bodyPr/>
                    <a:lstStyle/>
                    <a:p>
                      <a:pPr lvl="0" algn="r">
                        <a:buNone/>
                      </a:pPr>
                      <a:r>
                        <a:rPr lang="en-US" sz="1400" dirty="0"/>
                        <a:t>10</a:t>
                      </a:r>
                      <a:endParaRPr lang="en-US"/>
                    </a:p>
                  </a:txBody>
                  <a:tcPr/>
                </a:tc>
                <a:tc>
                  <a:txBody>
                    <a:bodyPr/>
                    <a:lstStyle/>
                    <a:p>
                      <a:pPr lvl="0">
                        <a:buNone/>
                      </a:pPr>
                      <a:r>
                        <a:rPr lang="en-US" sz="1400" dirty="0"/>
                        <a:t>N</a:t>
                      </a:r>
                      <a:endParaRPr lang="en-US"/>
                    </a:p>
                  </a:txBody>
                  <a:tcPr/>
                </a:tc>
                <a:extLst>
                  <a:ext uri="{0D108BD9-81ED-4DB2-BD59-A6C34878D82A}">
                    <a16:rowId xmlns:a16="http://schemas.microsoft.com/office/drawing/2014/main" val="3186887148"/>
                  </a:ext>
                </a:extLst>
              </a:tr>
              <a:tr h="373534">
                <a:tc>
                  <a:txBody>
                    <a:bodyPr/>
                    <a:lstStyle/>
                    <a:p>
                      <a:pPr lvl="0" algn="r">
                        <a:buNone/>
                      </a:pPr>
                      <a:r>
                        <a:rPr lang="en-US" sz="1400" dirty="0">
                          <a:effectLst/>
                        </a:rPr>
                        <a:t>3</a:t>
                      </a:r>
                      <a:endParaRPr lang="en-US"/>
                    </a:p>
                  </a:txBody>
                  <a:tcPr/>
                </a:tc>
                <a:tc>
                  <a:txBody>
                    <a:bodyPr/>
                    <a:lstStyle/>
                    <a:p>
                      <a:pPr lvl="0">
                        <a:buNone/>
                      </a:pPr>
                      <a:r>
                        <a:rPr lang="en-US" sz="1400" dirty="0">
                          <a:effectLst/>
                        </a:rPr>
                        <a:t>Deploy on standalone site</a:t>
                      </a:r>
                      <a:endParaRPr lang="en-US"/>
                    </a:p>
                  </a:txBody>
                  <a:tcPr/>
                </a:tc>
                <a:tc>
                  <a:txBody>
                    <a:bodyPr/>
                    <a:lstStyle/>
                    <a:p>
                      <a:pPr lvl="0">
                        <a:buNone/>
                      </a:pPr>
                      <a:r>
                        <a:rPr lang="en-US" sz="1400" dirty="0">
                          <a:effectLst/>
                        </a:rPr>
                        <a:t>Students interact with bot on its own interactive webpage</a:t>
                      </a:r>
                      <a:endParaRPr lang="en-US"/>
                    </a:p>
                  </a:txBody>
                  <a:tcPr/>
                </a:tc>
                <a:tc>
                  <a:txBody>
                    <a:bodyPr/>
                    <a:lstStyle/>
                    <a:p>
                      <a:pPr lvl="0">
                        <a:buNone/>
                      </a:pPr>
                      <a:r>
                        <a:rPr lang="en-US" sz="1400" dirty="0">
                          <a:effectLst/>
                        </a:rPr>
                        <a:t>Sandor Magyar</a:t>
                      </a:r>
                      <a:endParaRPr lang="en-US"/>
                    </a:p>
                  </a:txBody>
                  <a:tcPr/>
                </a:tc>
                <a:tc>
                  <a:txBody>
                    <a:bodyPr/>
                    <a:lstStyle/>
                    <a:p>
                      <a:pPr lvl="0" algn="r">
                        <a:buNone/>
                      </a:pPr>
                      <a:r>
                        <a:rPr lang="en-US" sz="1400" dirty="0"/>
                        <a:t>4</a:t>
                      </a:r>
                      <a:endParaRPr lang="en-US"/>
                    </a:p>
                  </a:txBody>
                  <a:tcPr/>
                </a:tc>
                <a:tc>
                  <a:txBody>
                    <a:bodyPr/>
                    <a:lstStyle/>
                    <a:p>
                      <a:pPr lvl="0" algn="r">
                        <a:buNone/>
                      </a:pPr>
                      <a:r>
                        <a:rPr lang="en-US" sz="1400" dirty="0"/>
                        <a:t>7</a:t>
                      </a:r>
                      <a:endParaRPr lang="en-US"/>
                    </a:p>
                  </a:txBody>
                  <a:tcPr/>
                </a:tc>
                <a:tc>
                  <a:txBody>
                    <a:bodyPr/>
                    <a:lstStyle/>
                    <a:p>
                      <a:pPr lvl="0" algn="r">
                        <a:buNone/>
                      </a:pPr>
                      <a:r>
                        <a:rPr lang="en-US" sz="1400" dirty="0"/>
                        <a:t>5</a:t>
                      </a:r>
                      <a:endParaRPr lang="en-US"/>
                    </a:p>
                  </a:txBody>
                  <a:tcPr/>
                </a:tc>
                <a:tc>
                  <a:txBody>
                    <a:bodyPr/>
                    <a:lstStyle/>
                    <a:p>
                      <a:pPr lvl="0" algn="r">
                        <a:buNone/>
                      </a:pPr>
                      <a:r>
                        <a:rPr lang="en-US" sz="1400" dirty="0"/>
                        <a:t>16</a:t>
                      </a:r>
                      <a:endParaRPr lang="en-US"/>
                    </a:p>
                  </a:txBody>
                  <a:tcPr/>
                </a:tc>
                <a:tc>
                  <a:txBody>
                    <a:bodyPr/>
                    <a:lstStyle/>
                    <a:p>
                      <a:pPr lvl="0">
                        <a:buNone/>
                      </a:pPr>
                      <a:r>
                        <a:rPr lang="en-US" sz="1400" dirty="0"/>
                        <a:t>N</a:t>
                      </a:r>
                      <a:endParaRPr lang="en-US"/>
                    </a:p>
                  </a:txBody>
                  <a:tcPr/>
                </a:tc>
                <a:extLst>
                  <a:ext uri="{0D108BD9-81ED-4DB2-BD59-A6C34878D82A}">
                    <a16:rowId xmlns:a16="http://schemas.microsoft.com/office/drawing/2014/main" val="1811992891"/>
                  </a:ext>
                </a:extLst>
              </a:tr>
              <a:tr h="373534">
                <a:tc>
                  <a:txBody>
                    <a:bodyPr/>
                    <a:lstStyle/>
                    <a:p>
                      <a:pPr lvl="0" algn="r">
                        <a:buNone/>
                      </a:pPr>
                      <a:r>
                        <a:rPr lang="en-US" sz="1400" dirty="0">
                          <a:effectLst/>
                        </a:rPr>
                        <a:t>3</a:t>
                      </a:r>
                      <a:endParaRPr lang="en-US"/>
                    </a:p>
                  </a:txBody>
                  <a:tcPr/>
                </a:tc>
                <a:tc>
                  <a:txBody>
                    <a:bodyPr/>
                    <a:lstStyle/>
                    <a:p>
                      <a:pPr lvl="0">
                        <a:buNone/>
                      </a:pPr>
                      <a:r>
                        <a:rPr lang="en-US" sz="1400" dirty="0">
                          <a:effectLst/>
                        </a:rPr>
                        <a:t>Activate with HTTP webhook</a:t>
                      </a:r>
                      <a:endParaRPr lang="en-US"/>
                    </a:p>
                  </a:txBody>
                  <a:tcPr/>
                </a:tc>
                <a:tc>
                  <a:txBody>
                    <a:bodyPr/>
                    <a:lstStyle/>
                    <a:p>
                      <a:pPr lvl="0">
                        <a:buNone/>
                      </a:pPr>
                      <a:r>
                        <a:rPr lang="en-US" sz="1400" dirty="0">
                          <a:effectLst/>
                        </a:rPr>
                        <a:t>Webex servers perform HTTP request to bot when messages arrive</a:t>
                      </a:r>
                      <a:endParaRPr lang="en-US"/>
                    </a:p>
                  </a:txBody>
                  <a:tcPr/>
                </a:tc>
                <a:tc>
                  <a:txBody>
                    <a:bodyPr/>
                    <a:lstStyle/>
                    <a:p>
                      <a:pPr lvl="0">
                        <a:buNone/>
                      </a:pPr>
                      <a:r>
                        <a:rPr lang="en-US" sz="1400" dirty="0">
                          <a:effectLst/>
                        </a:rPr>
                        <a:t>Sandor Magyar</a:t>
                      </a:r>
                      <a:endParaRPr lang="en-US"/>
                    </a:p>
                  </a:txBody>
                  <a:tcPr/>
                </a:tc>
                <a:tc>
                  <a:txBody>
                    <a:bodyPr/>
                    <a:lstStyle/>
                    <a:p>
                      <a:pPr lvl="0" algn="r">
                        <a:buNone/>
                      </a:pPr>
                      <a:r>
                        <a:rPr lang="en-US" sz="1400" dirty="0"/>
                        <a:t>7</a:t>
                      </a:r>
                      <a:endParaRPr lang="en-US"/>
                    </a:p>
                  </a:txBody>
                  <a:tcPr/>
                </a:tc>
                <a:tc>
                  <a:txBody>
                    <a:bodyPr/>
                    <a:lstStyle/>
                    <a:p>
                      <a:pPr lvl="0" algn="r">
                        <a:buNone/>
                      </a:pPr>
                      <a:r>
                        <a:rPr lang="en-US" sz="1400" dirty="0"/>
                        <a:t>6</a:t>
                      </a:r>
                      <a:endParaRPr lang="en-US"/>
                    </a:p>
                  </a:txBody>
                  <a:tcPr/>
                </a:tc>
                <a:tc>
                  <a:txBody>
                    <a:bodyPr/>
                    <a:lstStyle/>
                    <a:p>
                      <a:pPr lvl="0" algn="r">
                        <a:buNone/>
                      </a:pPr>
                      <a:r>
                        <a:rPr lang="en-US" sz="1400" dirty="0"/>
                        <a:t>5</a:t>
                      </a:r>
                      <a:endParaRPr lang="en-US"/>
                    </a:p>
                  </a:txBody>
                  <a:tcPr/>
                </a:tc>
                <a:tc>
                  <a:txBody>
                    <a:bodyPr/>
                    <a:lstStyle/>
                    <a:p>
                      <a:pPr lvl="0" algn="r">
                        <a:buNone/>
                      </a:pPr>
                      <a:r>
                        <a:rPr lang="en-US" sz="1400" dirty="0"/>
                        <a:t>18</a:t>
                      </a:r>
                      <a:endParaRPr lang="en-US"/>
                    </a:p>
                  </a:txBody>
                  <a:tcPr/>
                </a:tc>
                <a:tc>
                  <a:txBody>
                    <a:bodyPr/>
                    <a:lstStyle/>
                    <a:p>
                      <a:pPr lvl="0">
                        <a:buNone/>
                      </a:pPr>
                      <a:r>
                        <a:rPr lang="en-US" sz="1400" dirty="0"/>
                        <a:t>Still deciding</a:t>
                      </a:r>
                      <a:endParaRPr lang="en-US"/>
                    </a:p>
                  </a:txBody>
                  <a:tcPr/>
                </a:tc>
                <a:extLst>
                  <a:ext uri="{0D108BD9-81ED-4DB2-BD59-A6C34878D82A}">
                    <a16:rowId xmlns:a16="http://schemas.microsoft.com/office/drawing/2014/main" val="98518178"/>
                  </a:ext>
                </a:extLst>
              </a:tr>
              <a:tr h="373534">
                <a:tc>
                  <a:txBody>
                    <a:bodyPr/>
                    <a:lstStyle/>
                    <a:p>
                      <a:pPr lvl="0" algn="r">
                        <a:buNone/>
                      </a:pPr>
                      <a:r>
                        <a:rPr lang="en-US" sz="1400" dirty="0">
                          <a:effectLst/>
                        </a:rPr>
                        <a:t>3</a:t>
                      </a:r>
                      <a:endParaRPr lang="en-US"/>
                    </a:p>
                  </a:txBody>
                  <a:tcPr/>
                </a:tc>
                <a:tc>
                  <a:txBody>
                    <a:bodyPr/>
                    <a:lstStyle/>
                    <a:p>
                      <a:pPr lvl="0">
                        <a:buNone/>
                      </a:pPr>
                      <a:r>
                        <a:rPr lang="en-US" sz="1400" dirty="0">
                          <a:effectLst/>
                        </a:rPr>
                        <a:t>Activate with WebSocket</a:t>
                      </a:r>
                      <a:endParaRPr lang="en-US"/>
                    </a:p>
                  </a:txBody>
                  <a:tcPr/>
                </a:tc>
                <a:tc>
                  <a:txBody>
                    <a:bodyPr/>
                    <a:lstStyle/>
                    <a:p>
                      <a:pPr lvl="0">
                        <a:buNone/>
                      </a:pPr>
                      <a:r>
                        <a:rPr lang="en-US" sz="1400" dirty="0">
                          <a:effectLst/>
                        </a:rPr>
                        <a:t>Webex servers notify bot of messages on direct persistent TCP connection</a:t>
                      </a:r>
                      <a:endParaRPr lang="en-US"/>
                    </a:p>
                  </a:txBody>
                  <a:tcPr/>
                </a:tc>
                <a:tc>
                  <a:txBody>
                    <a:bodyPr/>
                    <a:lstStyle/>
                    <a:p>
                      <a:pPr lvl="0">
                        <a:buNone/>
                      </a:pPr>
                      <a:r>
                        <a:rPr lang="en-US" sz="1400" dirty="0">
                          <a:effectLst/>
                        </a:rPr>
                        <a:t>Sandor Magyar</a:t>
                      </a:r>
                      <a:endParaRPr lang="en-US"/>
                    </a:p>
                  </a:txBody>
                  <a:tcPr/>
                </a:tc>
                <a:tc>
                  <a:txBody>
                    <a:bodyPr/>
                    <a:lstStyle/>
                    <a:p>
                      <a:pPr lvl="0" algn="r">
                        <a:buNone/>
                      </a:pPr>
                      <a:r>
                        <a:rPr lang="en-US" sz="1400" dirty="0"/>
                        <a:t>9</a:t>
                      </a:r>
                      <a:endParaRPr lang="en-US"/>
                    </a:p>
                  </a:txBody>
                  <a:tcPr/>
                </a:tc>
                <a:tc>
                  <a:txBody>
                    <a:bodyPr/>
                    <a:lstStyle/>
                    <a:p>
                      <a:pPr lvl="0" algn="r">
                        <a:buNone/>
                      </a:pPr>
                      <a:r>
                        <a:rPr lang="en-US" sz="1400" dirty="0"/>
                        <a:t>7</a:t>
                      </a:r>
                      <a:endParaRPr lang="en-US"/>
                    </a:p>
                  </a:txBody>
                  <a:tcPr/>
                </a:tc>
                <a:tc>
                  <a:txBody>
                    <a:bodyPr/>
                    <a:lstStyle/>
                    <a:p>
                      <a:pPr lvl="0" algn="r">
                        <a:buNone/>
                      </a:pPr>
                      <a:r>
                        <a:rPr lang="en-US" sz="1400" dirty="0"/>
                        <a:t>7</a:t>
                      </a:r>
                      <a:endParaRPr lang="en-US"/>
                    </a:p>
                  </a:txBody>
                  <a:tcPr/>
                </a:tc>
                <a:tc>
                  <a:txBody>
                    <a:bodyPr/>
                    <a:lstStyle/>
                    <a:p>
                      <a:pPr lvl="0" algn="r">
                        <a:buNone/>
                      </a:pPr>
                      <a:r>
                        <a:rPr lang="en-US" sz="1400" dirty="0"/>
                        <a:t>23</a:t>
                      </a:r>
                      <a:endParaRPr lang="en-US"/>
                    </a:p>
                  </a:txBody>
                  <a:tcPr/>
                </a:tc>
                <a:tc>
                  <a:txBody>
                    <a:bodyPr/>
                    <a:lstStyle/>
                    <a:p>
                      <a:pPr lvl="0">
                        <a:buNone/>
                      </a:pPr>
                      <a:r>
                        <a:rPr lang="en-US" sz="1400" dirty="0"/>
                        <a:t>Still deciding</a:t>
                      </a:r>
                      <a:endParaRPr lang="en-US"/>
                    </a:p>
                  </a:txBody>
                  <a:tcPr/>
                </a:tc>
                <a:extLst>
                  <a:ext uri="{0D108BD9-81ED-4DB2-BD59-A6C34878D82A}">
                    <a16:rowId xmlns:a16="http://schemas.microsoft.com/office/drawing/2014/main" val="2506531211"/>
                  </a:ext>
                </a:extLst>
              </a:tr>
            </a:tbl>
          </a:graphicData>
        </a:graphic>
      </p:graphicFrame>
      <p:sp>
        <p:nvSpPr>
          <p:cNvPr id="10" name="TextBox 9">
            <a:extLst>
              <a:ext uri="{FF2B5EF4-FFF2-40B4-BE49-F238E27FC236}">
                <a16:creationId xmlns:a16="http://schemas.microsoft.com/office/drawing/2014/main" id="{F17CEF29-16F0-4BDE-ADE3-791ED960DDA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118824C-AE23-43FB-8A7C-F50ABB83041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453012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1680</Words>
  <Application>Microsoft Office PowerPoint</Application>
  <PresentationFormat>Widescreen</PresentationFormat>
  <Paragraphs>365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Chatbot Teaching Assistant</vt:lpstr>
      <vt:lpstr>Project Description Recap</vt:lpstr>
      <vt:lpstr>Agenda</vt:lpstr>
      <vt:lpstr>Intended User Base and Potential Issues</vt:lpstr>
      <vt:lpstr>Customer Needs and Engineering Requirements Highlights of Table 2 below</vt:lpstr>
      <vt:lpstr>PowerPoint Presentation</vt:lpstr>
      <vt:lpstr>Concept Selection Highlights of Table 3 below </vt:lpstr>
      <vt:lpstr>PowerPoint Presentation</vt:lpstr>
      <vt:lpstr>PowerPoint Presentation</vt:lpstr>
      <vt:lpstr>Current Work</vt:lpstr>
      <vt:lpstr>System architecture</vt:lpstr>
      <vt:lpstr>Hosting &amp; Backend</vt:lpstr>
      <vt:lpstr>Q&amp;A Sub-System Architecture</vt:lpstr>
      <vt:lpstr>Project Status</vt:lpstr>
      <vt:lpstr>EDN Scraper</vt:lpstr>
      <vt:lpstr>Unstructured Text Storage</vt:lpstr>
      <vt:lpstr>Vector representations of words</vt:lpstr>
      <vt:lpstr>BERT Question and Answer Model</vt:lpstr>
      <vt:lpstr>Fine-Tuning BERT</vt:lpstr>
      <vt:lpstr>Search Analytics </vt:lpstr>
      <vt:lpstr>Next Steps</vt:lpstr>
      <vt:lpstr>Next Steps – Continued </vt:lpstr>
      <vt:lpstr>Next Steps – Gantt Chart</vt:lpstr>
      <vt:lpstr>Current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Kumar, Mitesh</cp:lastModifiedBy>
  <cp:revision>598</cp:revision>
  <dcterms:created xsi:type="dcterms:W3CDTF">2022-02-07T15:11:10Z</dcterms:created>
  <dcterms:modified xsi:type="dcterms:W3CDTF">2022-02-10T14:42:58Z</dcterms:modified>
</cp:coreProperties>
</file>